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56" r:id="rId5"/>
    <p:sldId id="307" r:id="rId6"/>
    <p:sldId id="310" r:id="rId7"/>
    <p:sldId id="309" r:id="rId8"/>
    <p:sldId id="311" r:id="rId9"/>
    <p:sldId id="312" r:id="rId10"/>
    <p:sldId id="313" r:id="rId11"/>
    <p:sldId id="314" r:id="rId12"/>
    <p:sldId id="318" r:id="rId13"/>
    <p:sldId id="329" r:id="rId14"/>
    <p:sldId id="316" r:id="rId15"/>
    <p:sldId id="315" r:id="rId16"/>
    <p:sldId id="317" r:id="rId17"/>
    <p:sldId id="319" r:id="rId18"/>
    <p:sldId id="320" r:id="rId19"/>
    <p:sldId id="321" r:id="rId20"/>
    <p:sldId id="322" r:id="rId21"/>
    <p:sldId id="323" r:id="rId22"/>
    <p:sldId id="324" r:id="rId23"/>
    <p:sldId id="327" r:id="rId24"/>
    <p:sldId id="325" r:id="rId25"/>
    <p:sldId id="326" r:id="rId26"/>
    <p:sldId id="328" r:id="rId27"/>
    <p:sldId id="330" r:id="rId28"/>
    <p:sldId id="331" r:id="rId29"/>
    <p:sldId id="296"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F6EE3D-E0AF-42EA-A208-4FB529D52282}" v="558" dt="2022-02-09T03:55:34.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0"/>
    <p:restoredTop sz="94674"/>
  </p:normalViewPr>
  <p:slideViewPr>
    <p:cSldViewPr snapToGrid="0" snapToObjects="1" showGuides="1">
      <p:cViewPr varScale="1">
        <p:scale>
          <a:sx n="62" d="100"/>
          <a:sy n="62" d="100"/>
        </p:scale>
        <p:origin x="868" y="60"/>
      </p:cViewPr>
      <p:guideLst>
        <p:guide orient="horz" pos="2160"/>
        <p:guide pos="3863"/>
      </p:guideLst>
    </p:cSldViewPr>
  </p:slideViewPr>
  <p:notesTextViewPr>
    <p:cViewPr>
      <p:scale>
        <a:sx n="1" d="1"/>
        <a:sy n="1" d="1"/>
      </p:scale>
      <p:origin x="0" y="0"/>
    </p:cViewPr>
  </p:notesTextViewPr>
  <p:notesViewPr>
    <p:cSldViewPr snapToGrid="0" snapToObjects="1">
      <p:cViewPr varScale="1">
        <p:scale>
          <a:sx n="117" d="100"/>
          <a:sy n="117" d="100"/>
        </p:scale>
        <p:origin x="522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6A55D-AD3C-4206-B51B-575DA277780F}"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F4F5A9E2-F8C3-4715-9C34-710F2176E299}">
      <dgm:prSet/>
      <dgm:spPr/>
      <dgm:t>
        <a:bodyPr/>
        <a:lstStyle/>
        <a:p>
          <a:r>
            <a:rPr lang="en-US" b="0" i="0" baseline="0" dirty="0"/>
            <a:t>This is the million-dollar question!  </a:t>
          </a:r>
          <a:endParaRPr lang="en-US" dirty="0"/>
        </a:p>
      </dgm:t>
    </dgm:pt>
    <dgm:pt modelId="{355657B6-3D93-4FA1-A008-7D9FF9999A5F}" type="parTrans" cxnId="{EC89EB60-AE90-47DF-A103-831C6079CE3C}">
      <dgm:prSet/>
      <dgm:spPr/>
      <dgm:t>
        <a:bodyPr/>
        <a:lstStyle/>
        <a:p>
          <a:endParaRPr lang="en-US"/>
        </a:p>
      </dgm:t>
    </dgm:pt>
    <dgm:pt modelId="{03E87A63-825B-4944-ACBB-2122A4BAD5BC}" type="sibTrans" cxnId="{EC89EB60-AE90-47DF-A103-831C6079CE3C}">
      <dgm:prSet/>
      <dgm:spPr/>
      <dgm:t>
        <a:bodyPr/>
        <a:lstStyle/>
        <a:p>
          <a:endParaRPr lang="en-US"/>
        </a:p>
      </dgm:t>
    </dgm:pt>
    <dgm:pt modelId="{8C2F153D-CC04-4285-9134-C3741CB312A6}">
      <dgm:prSet/>
      <dgm:spPr/>
      <dgm:t>
        <a:bodyPr/>
        <a:lstStyle/>
        <a:p>
          <a:r>
            <a:rPr lang="en-US" b="0" i="0" baseline="0"/>
            <a:t>It sounds different for each person.  </a:t>
          </a:r>
          <a:endParaRPr lang="en-US"/>
        </a:p>
      </dgm:t>
    </dgm:pt>
    <dgm:pt modelId="{02236DA2-8DF4-4F5D-B182-D2BC52BFF118}" type="parTrans" cxnId="{E6057D55-11EE-4A58-8B9B-71B9A4656A7B}">
      <dgm:prSet/>
      <dgm:spPr/>
      <dgm:t>
        <a:bodyPr/>
        <a:lstStyle/>
        <a:p>
          <a:endParaRPr lang="en-US"/>
        </a:p>
      </dgm:t>
    </dgm:pt>
    <dgm:pt modelId="{866E0574-06A7-4811-8BA0-BE83E2894A42}" type="sibTrans" cxnId="{E6057D55-11EE-4A58-8B9B-71B9A4656A7B}">
      <dgm:prSet/>
      <dgm:spPr/>
      <dgm:t>
        <a:bodyPr/>
        <a:lstStyle/>
        <a:p>
          <a:endParaRPr lang="en-US"/>
        </a:p>
      </dgm:t>
    </dgm:pt>
    <dgm:pt modelId="{B5B302E1-9075-4965-8B5C-7B3894935641}">
      <dgm:prSet/>
      <dgm:spPr/>
      <dgm:t>
        <a:bodyPr/>
        <a:lstStyle/>
        <a:p>
          <a:r>
            <a:rPr lang="en-US" b="0" i="0" baseline="0"/>
            <a:t>Ask yourself – What does your hearing sound like?  </a:t>
          </a:r>
          <a:endParaRPr lang="en-US"/>
        </a:p>
      </dgm:t>
    </dgm:pt>
    <dgm:pt modelId="{6D377D6F-7F2C-47CF-B6C2-99C2E69F92D5}" type="parTrans" cxnId="{7110AD20-7E5A-47DE-B26A-19D08161D61F}">
      <dgm:prSet/>
      <dgm:spPr/>
      <dgm:t>
        <a:bodyPr/>
        <a:lstStyle/>
        <a:p>
          <a:endParaRPr lang="en-US"/>
        </a:p>
      </dgm:t>
    </dgm:pt>
    <dgm:pt modelId="{A0E5D808-44D9-4E0A-8E0A-A969D837621D}" type="sibTrans" cxnId="{7110AD20-7E5A-47DE-B26A-19D08161D61F}">
      <dgm:prSet/>
      <dgm:spPr/>
      <dgm:t>
        <a:bodyPr/>
        <a:lstStyle/>
        <a:p>
          <a:endParaRPr lang="en-US"/>
        </a:p>
      </dgm:t>
    </dgm:pt>
    <dgm:pt modelId="{FECE1300-9567-4125-B863-D496282DEAD4}">
      <dgm:prSet/>
      <dgm:spPr/>
      <dgm:t>
        <a:bodyPr/>
        <a:lstStyle/>
        <a:p>
          <a:r>
            <a:rPr lang="en-US" b="0" i="0" baseline="0"/>
            <a:t>Many people report that initially the sound is like Mickey Mouse or a robot.  For other people they can only hear noises.  Some people can understand speech straight away.  </a:t>
          </a:r>
          <a:endParaRPr lang="en-US"/>
        </a:p>
      </dgm:t>
    </dgm:pt>
    <dgm:pt modelId="{E245B400-0CD8-41F0-A7C1-E4296BF1B0C1}" type="parTrans" cxnId="{77D34D0D-0C2C-4E51-8BB4-AF3C25C618CB}">
      <dgm:prSet/>
      <dgm:spPr/>
      <dgm:t>
        <a:bodyPr/>
        <a:lstStyle/>
        <a:p>
          <a:endParaRPr lang="en-US"/>
        </a:p>
      </dgm:t>
    </dgm:pt>
    <dgm:pt modelId="{2B54D9BF-8AC2-488E-A738-FA0A84FD5297}" type="sibTrans" cxnId="{77D34D0D-0C2C-4E51-8BB4-AF3C25C618CB}">
      <dgm:prSet/>
      <dgm:spPr/>
      <dgm:t>
        <a:bodyPr/>
        <a:lstStyle/>
        <a:p>
          <a:endParaRPr lang="en-US"/>
        </a:p>
      </dgm:t>
    </dgm:pt>
    <dgm:pt modelId="{D139A411-3907-4BF8-9AA6-4EE6456BDE03}">
      <dgm:prSet/>
      <dgm:spPr/>
      <dgm:t>
        <a:bodyPr/>
        <a:lstStyle/>
        <a:p>
          <a:r>
            <a:rPr lang="en-AU" b="0" i="0" baseline="0"/>
            <a:t>For most people it take time and work to understand speech.</a:t>
          </a:r>
          <a:endParaRPr lang="en-US"/>
        </a:p>
      </dgm:t>
    </dgm:pt>
    <dgm:pt modelId="{E7F59A3E-1B5B-42D7-A3F7-71A99BAB41BE}" type="parTrans" cxnId="{57303F0A-55FB-4999-B741-127A3F571135}">
      <dgm:prSet/>
      <dgm:spPr/>
      <dgm:t>
        <a:bodyPr/>
        <a:lstStyle/>
        <a:p>
          <a:endParaRPr lang="en-US"/>
        </a:p>
      </dgm:t>
    </dgm:pt>
    <dgm:pt modelId="{8D5F580A-3978-4406-BC88-AA29B8EA9827}" type="sibTrans" cxnId="{57303F0A-55FB-4999-B741-127A3F571135}">
      <dgm:prSet/>
      <dgm:spPr/>
      <dgm:t>
        <a:bodyPr/>
        <a:lstStyle/>
        <a:p>
          <a:endParaRPr lang="en-US"/>
        </a:p>
      </dgm:t>
    </dgm:pt>
    <dgm:pt modelId="{45F4F0DE-6045-4A25-94D0-5D6BF18DE995}" type="pres">
      <dgm:prSet presAssocID="{A686A55D-AD3C-4206-B51B-575DA277780F}" presName="root" presStyleCnt="0">
        <dgm:presLayoutVars>
          <dgm:dir/>
          <dgm:resizeHandles val="exact"/>
        </dgm:presLayoutVars>
      </dgm:prSet>
      <dgm:spPr/>
    </dgm:pt>
    <dgm:pt modelId="{F6C75023-6AA2-4FBB-AD73-1F5E410507D6}" type="pres">
      <dgm:prSet presAssocID="{F4F5A9E2-F8C3-4715-9C34-710F2176E299}" presName="compNode" presStyleCnt="0"/>
      <dgm:spPr/>
    </dgm:pt>
    <dgm:pt modelId="{4A0A8B8E-3611-4C3F-A40B-9973BA9DB1C4}" type="pres">
      <dgm:prSet presAssocID="{F4F5A9E2-F8C3-4715-9C34-710F2176E299}" presName="bgRect" presStyleLbl="bgShp" presStyleIdx="0" presStyleCnt="5"/>
      <dgm:spPr/>
    </dgm:pt>
    <dgm:pt modelId="{9C8366E7-796D-43A5-8F0D-D008360FAC54}" type="pres">
      <dgm:prSet presAssocID="{F4F5A9E2-F8C3-4715-9C34-710F2176E29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84423531-8459-402A-BD73-C858DA262053}" type="pres">
      <dgm:prSet presAssocID="{F4F5A9E2-F8C3-4715-9C34-710F2176E299}" presName="spaceRect" presStyleCnt="0"/>
      <dgm:spPr/>
    </dgm:pt>
    <dgm:pt modelId="{81BD2860-1D09-44C6-A908-7CEA8D6BD9DC}" type="pres">
      <dgm:prSet presAssocID="{F4F5A9E2-F8C3-4715-9C34-710F2176E299}" presName="parTx" presStyleLbl="revTx" presStyleIdx="0" presStyleCnt="5">
        <dgm:presLayoutVars>
          <dgm:chMax val="0"/>
          <dgm:chPref val="0"/>
        </dgm:presLayoutVars>
      </dgm:prSet>
      <dgm:spPr/>
    </dgm:pt>
    <dgm:pt modelId="{1D8C1461-9BF5-4A0F-9AF6-4FB77854AFE6}" type="pres">
      <dgm:prSet presAssocID="{03E87A63-825B-4944-ACBB-2122A4BAD5BC}" presName="sibTrans" presStyleCnt="0"/>
      <dgm:spPr/>
    </dgm:pt>
    <dgm:pt modelId="{1EAB8658-D9D7-4D46-B56C-3D13F617F6F9}" type="pres">
      <dgm:prSet presAssocID="{8C2F153D-CC04-4285-9134-C3741CB312A6}" presName="compNode" presStyleCnt="0"/>
      <dgm:spPr/>
    </dgm:pt>
    <dgm:pt modelId="{65482C40-9D9A-4615-B717-BD978629A075}" type="pres">
      <dgm:prSet presAssocID="{8C2F153D-CC04-4285-9134-C3741CB312A6}" presName="bgRect" presStyleLbl="bgShp" presStyleIdx="1" presStyleCnt="5"/>
      <dgm:spPr/>
    </dgm:pt>
    <dgm:pt modelId="{84DA0393-BD2B-41BC-B852-07FC648ED501}" type="pres">
      <dgm:prSet presAssocID="{8C2F153D-CC04-4285-9134-C3741CB312A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DFD6F514-AA35-4613-AC09-A31EFF739EB7}" type="pres">
      <dgm:prSet presAssocID="{8C2F153D-CC04-4285-9134-C3741CB312A6}" presName="spaceRect" presStyleCnt="0"/>
      <dgm:spPr/>
    </dgm:pt>
    <dgm:pt modelId="{616713CA-3C3B-437E-87C3-F6658A742652}" type="pres">
      <dgm:prSet presAssocID="{8C2F153D-CC04-4285-9134-C3741CB312A6}" presName="parTx" presStyleLbl="revTx" presStyleIdx="1" presStyleCnt="5">
        <dgm:presLayoutVars>
          <dgm:chMax val="0"/>
          <dgm:chPref val="0"/>
        </dgm:presLayoutVars>
      </dgm:prSet>
      <dgm:spPr/>
    </dgm:pt>
    <dgm:pt modelId="{FC056735-B4C0-47F8-8B44-F48B57654211}" type="pres">
      <dgm:prSet presAssocID="{866E0574-06A7-4811-8BA0-BE83E2894A42}" presName="sibTrans" presStyleCnt="0"/>
      <dgm:spPr/>
    </dgm:pt>
    <dgm:pt modelId="{5F49F888-14B2-47FB-B23E-FDCB9CB2EE40}" type="pres">
      <dgm:prSet presAssocID="{B5B302E1-9075-4965-8B5C-7B3894935641}" presName="compNode" presStyleCnt="0"/>
      <dgm:spPr/>
    </dgm:pt>
    <dgm:pt modelId="{511B3799-B9D2-4564-ACBA-C617971F2B78}" type="pres">
      <dgm:prSet presAssocID="{B5B302E1-9075-4965-8B5C-7B3894935641}" presName="bgRect" presStyleLbl="bgShp" presStyleIdx="2" presStyleCnt="5"/>
      <dgm:spPr/>
    </dgm:pt>
    <dgm:pt modelId="{91339A5D-9E7D-4D56-83E7-0B077FA24C0F}" type="pres">
      <dgm:prSet presAssocID="{B5B302E1-9075-4965-8B5C-7B389493564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af"/>
        </a:ext>
      </dgm:extLst>
    </dgm:pt>
    <dgm:pt modelId="{30805525-51BE-4B45-8287-2AA0D6E96B62}" type="pres">
      <dgm:prSet presAssocID="{B5B302E1-9075-4965-8B5C-7B3894935641}" presName="spaceRect" presStyleCnt="0"/>
      <dgm:spPr/>
    </dgm:pt>
    <dgm:pt modelId="{DA5B1BFE-2B6A-4E58-A9E5-4AA07D3AEB66}" type="pres">
      <dgm:prSet presAssocID="{B5B302E1-9075-4965-8B5C-7B3894935641}" presName="parTx" presStyleLbl="revTx" presStyleIdx="2" presStyleCnt="5">
        <dgm:presLayoutVars>
          <dgm:chMax val="0"/>
          <dgm:chPref val="0"/>
        </dgm:presLayoutVars>
      </dgm:prSet>
      <dgm:spPr/>
    </dgm:pt>
    <dgm:pt modelId="{E5045AE5-CD91-4F91-B027-9B4E04C588B9}" type="pres">
      <dgm:prSet presAssocID="{A0E5D808-44D9-4E0A-8E0A-A969D837621D}" presName="sibTrans" presStyleCnt="0"/>
      <dgm:spPr/>
    </dgm:pt>
    <dgm:pt modelId="{A3AC022B-EF6C-4A16-856B-7E933E0BB914}" type="pres">
      <dgm:prSet presAssocID="{FECE1300-9567-4125-B863-D496282DEAD4}" presName="compNode" presStyleCnt="0"/>
      <dgm:spPr/>
    </dgm:pt>
    <dgm:pt modelId="{D07F8F45-C095-4EA4-89D5-AC46EABEEA2E}" type="pres">
      <dgm:prSet presAssocID="{FECE1300-9567-4125-B863-D496282DEAD4}" presName="bgRect" presStyleLbl="bgShp" presStyleIdx="3" presStyleCnt="5"/>
      <dgm:spPr/>
    </dgm:pt>
    <dgm:pt modelId="{6E247F8E-97A6-4D06-8FFC-42629A9328C0}" type="pres">
      <dgm:prSet presAssocID="{FECE1300-9567-4125-B863-D496282DEAD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nger"/>
        </a:ext>
      </dgm:extLst>
    </dgm:pt>
    <dgm:pt modelId="{60D972E3-B9B5-4D7B-8873-6E99405AA07C}" type="pres">
      <dgm:prSet presAssocID="{FECE1300-9567-4125-B863-D496282DEAD4}" presName="spaceRect" presStyleCnt="0"/>
      <dgm:spPr/>
    </dgm:pt>
    <dgm:pt modelId="{A72CC4FB-F705-4F50-B5D2-7FF1E15F7CDC}" type="pres">
      <dgm:prSet presAssocID="{FECE1300-9567-4125-B863-D496282DEAD4}" presName="parTx" presStyleLbl="revTx" presStyleIdx="3" presStyleCnt="5">
        <dgm:presLayoutVars>
          <dgm:chMax val="0"/>
          <dgm:chPref val="0"/>
        </dgm:presLayoutVars>
      </dgm:prSet>
      <dgm:spPr/>
    </dgm:pt>
    <dgm:pt modelId="{40C6E239-7F3D-495B-A855-40A7AC131C3A}" type="pres">
      <dgm:prSet presAssocID="{2B54D9BF-8AC2-488E-A738-FA0A84FD5297}" presName="sibTrans" presStyleCnt="0"/>
      <dgm:spPr/>
    </dgm:pt>
    <dgm:pt modelId="{79F4959A-013E-4DDC-AB0C-9E2A212D0261}" type="pres">
      <dgm:prSet presAssocID="{D139A411-3907-4BF8-9AA6-4EE6456BDE03}" presName="compNode" presStyleCnt="0"/>
      <dgm:spPr/>
    </dgm:pt>
    <dgm:pt modelId="{BFF80280-B0EA-4318-BAAD-BC3DF8AFBCA8}" type="pres">
      <dgm:prSet presAssocID="{D139A411-3907-4BF8-9AA6-4EE6456BDE03}" presName="bgRect" presStyleLbl="bgShp" presStyleIdx="4" presStyleCnt="5"/>
      <dgm:spPr/>
    </dgm:pt>
    <dgm:pt modelId="{A2A8AC0C-90E9-4170-AA99-172C3C524092}" type="pres">
      <dgm:prSet presAssocID="{D139A411-3907-4BF8-9AA6-4EE6456BDE0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BEA317B5-93B9-4B00-8C96-B915B612B8B8}" type="pres">
      <dgm:prSet presAssocID="{D139A411-3907-4BF8-9AA6-4EE6456BDE03}" presName="spaceRect" presStyleCnt="0"/>
      <dgm:spPr/>
    </dgm:pt>
    <dgm:pt modelId="{374FA0CA-2CA5-4FD1-983E-CECD82510512}" type="pres">
      <dgm:prSet presAssocID="{D139A411-3907-4BF8-9AA6-4EE6456BDE03}" presName="parTx" presStyleLbl="revTx" presStyleIdx="4" presStyleCnt="5">
        <dgm:presLayoutVars>
          <dgm:chMax val="0"/>
          <dgm:chPref val="0"/>
        </dgm:presLayoutVars>
      </dgm:prSet>
      <dgm:spPr/>
    </dgm:pt>
  </dgm:ptLst>
  <dgm:cxnLst>
    <dgm:cxn modelId="{57303F0A-55FB-4999-B741-127A3F571135}" srcId="{A686A55D-AD3C-4206-B51B-575DA277780F}" destId="{D139A411-3907-4BF8-9AA6-4EE6456BDE03}" srcOrd="4" destOrd="0" parTransId="{E7F59A3E-1B5B-42D7-A3F7-71A99BAB41BE}" sibTransId="{8D5F580A-3978-4406-BC88-AA29B8EA9827}"/>
    <dgm:cxn modelId="{77D34D0D-0C2C-4E51-8BB4-AF3C25C618CB}" srcId="{A686A55D-AD3C-4206-B51B-575DA277780F}" destId="{FECE1300-9567-4125-B863-D496282DEAD4}" srcOrd="3" destOrd="0" parTransId="{E245B400-0CD8-41F0-A7C1-E4296BF1B0C1}" sibTransId="{2B54D9BF-8AC2-488E-A738-FA0A84FD5297}"/>
    <dgm:cxn modelId="{7110AD20-7E5A-47DE-B26A-19D08161D61F}" srcId="{A686A55D-AD3C-4206-B51B-575DA277780F}" destId="{B5B302E1-9075-4965-8B5C-7B3894935641}" srcOrd="2" destOrd="0" parTransId="{6D377D6F-7F2C-47CF-B6C2-99C2E69F92D5}" sibTransId="{A0E5D808-44D9-4E0A-8E0A-A969D837621D}"/>
    <dgm:cxn modelId="{9605D02B-9C7D-4864-BBC3-2883377AEAED}" type="presOf" srcId="{A686A55D-AD3C-4206-B51B-575DA277780F}" destId="{45F4F0DE-6045-4A25-94D0-5D6BF18DE995}" srcOrd="0" destOrd="0" presId="urn:microsoft.com/office/officeart/2018/2/layout/IconVerticalSolidList"/>
    <dgm:cxn modelId="{EC89EB60-AE90-47DF-A103-831C6079CE3C}" srcId="{A686A55D-AD3C-4206-B51B-575DA277780F}" destId="{F4F5A9E2-F8C3-4715-9C34-710F2176E299}" srcOrd="0" destOrd="0" parTransId="{355657B6-3D93-4FA1-A008-7D9FF9999A5F}" sibTransId="{03E87A63-825B-4944-ACBB-2122A4BAD5BC}"/>
    <dgm:cxn modelId="{95683C61-A411-4557-BB23-33F76015FCAD}" type="presOf" srcId="{FECE1300-9567-4125-B863-D496282DEAD4}" destId="{A72CC4FB-F705-4F50-B5D2-7FF1E15F7CDC}" srcOrd="0" destOrd="0" presId="urn:microsoft.com/office/officeart/2018/2/layout/IconVerticalSolidList"/>
    <dgm:cxn modelId="{E6057D55-11EE-4A58-8B9B-71B9A4656A7B}" srcId="{A686A55D-AD3C-4206-B51B-575DA277780F}" destId="{8C2F153D-CC04-4285-9134-C3741CB312A6}" srcOrd="1" destOrd="0" parTransId="{02236DA2-8DF4-4F5D-B182-D2BC52BFF118}" sibTransId="{866E0574-06A7-4811-8BA0-BE83E2894A42}"/>
    <dgm:cxn modelId="{948ECC84-A3CE-4342-8545-E5D04A6B292C}" type="presOf" srcId="{F4F5A9E2-F8C3-4715-9C34-710F2176E299}" destId="{81BD2860-1D09-44C6-A908-7CEA8D6BD9DC}" srcOrd="0" destOrd="0" presId="urn:microsoft.com/office/officeart/2018/2/layout/IconVerticalSolidList"/>
    <dgm:cxn modelId="{5905E1F6-8F27-4A9F-9A77-5B45C71967F1}" type="presOf" srcId="{D139A411-3907-4BF8-9AA6-4EE6456BDE03}" destId="{374FA0CA-2CA5-4FD1-983E-CECD82510512}" srcOrd="0" destOrd="0" presId="urn:microsoft.com/office/officeart/2018/2/layout/IconVerticalSolidList"/>
    <dgm:cxn modelId="{E2EFD7FD-1A61-4280-9C8A-9A3FF0DD711A}" type="presOf" srcId="{8C2F153D-CC04-4285-9134-C3741CB312A6}" destId="{616713CA-3C3B-437E-87C3-F6658A742652}" srcOrd="0" destOrd="0" presId="urn:microsoft.com/office/officeart/2018/2/layout/IconVerticalSolidList"/>
    <dgm:cxn modelId="{72456DFF-DF9C-41F5-B9B8-ABABF363A55C}" type="presOf" srcId="{B5B302E1-9075-4965-8B5C-7B3894935641}" destId="{DA5B1BFE-2B6A-4E58-A9E5-4AA07D3AEB66}" srcOrd="0" destOrd="0" presId="urn:microsoft.com/office/officeart/2018/2/layout/IconVerticalSolidList"/>
    <dgm:cxn modelId="{FA7D0E3B-1BC9-4873-92B0-EC5C66515846}" type="presParOf" srcId="{45F4F0DE-6045-4A25-94D0-5D6BF18DE995}" destId="{F6C75023-6AA2-4FBB-AD73-1F5E410507D6}" srcOrd="0" destOrd="0" presId="urn:microsoft.com/office/officeart/2018/2/layout/IconVerticalSolidList"/>
    <dgm:cxn modelId="{991E58E0-2050-4063-A6C6-C4957C099C47}" type="presParOf" srcId="{F6C75023-6AA2-4FBB-AD73-1F5E410507D6}" destId="{4A0A8B8E-3611-4C3F-A40B-9973BA9DB1C4}" srcOrd="0" destOrd="0" presId="urn:microsoft.com/office/officeart/2018/2/layout/IconVerticalSolidList"/>
    <dgm:cxn modelId="{279C4094-5FEB-44A7-9367-AFF80E248773}" type="presParOf" srcId="{F6C75023-6AA2-4FBB-AD73-1F5E410507D6}" destId="{9C8366E7-796D-43A5-8F0D-D008360FAC54}" srcOrd="1" destOrd="0" presId="urn:microsoft.com/office/officeart/2018/2/layout/IconVerticalSolidList"/>
    <dgm:cxn modelId="{683A24AD-8F82-436A-B439-E594E92AAAE8}" type="presParOf" srcId="{F6C75023-6AA2-4FBB-AD73-1F5E410507D6}" destId="{84423531-8459-402A-BD73-C858DA262053}" srcOrd="2" destOrd="0" presId="urn:microsoft.com/office/officeart/2018/2/layout/IconVerticalSolidList"/>
    <dgm:cxn modelId="{2DB224AD-0749-4589-B543-FC946DF9356E}" type="presParOf" srcId="{F6C75023-6AA2-4FBB-AD73-1F5E410507D6}" destId="{81BD2860-1D09-44C6-A908-7CEA8D6BD9DC}" srcOrd="3" destOrd="0" presId="urn:microsoft.com/office/officeart/2018/2/layout/IconVerticalSolidList"/>
    <dgm:cxn modelId="{4A4FE4FD-0A39-496B-AB7D-BE7ECC81E316}" type="presParOf" srcId="{45F4F0DE-6045-4A25-94D0-5D6BF18DE995}" destId="{1D8C1461-9BF5-4A0F-9AF6-4FB77854AFE6}" srcOrd="1" destOrd="0" presId="urn:microsoft.com/office/officeart/2018/2/layout/IconVerticalSolidList"/>
    <dgm:cxn modelId="{E3382883-5CFB-47AC-A398-7BCDE90AF738}" type="presParOf" srcId="{45F4F0DE-6045-4A25-94D0-5D6BF18DE995}" destId="{1EAB8658-D9D7-4D46-B56C-3D13F617F6F9}" srcOrd="2" destOrd="0" presId="urn:microsoft.com/office/officeart/2018/2/layout/IconVerticalSolidList"/>
    <dgm:cxn modelId="{19BB5F37-3E67-4E61-8569-07E496600B51}" type="presParOf" srcId="{1EAB8658-D9D7-4D46-B56C-3D13F617F6F9}" destId="{65482C40-9D9A-4615-B717-BD978629A075}" srcOrd="0" destOrd="0" presId="urn:microsoft.com/office/officeart/2018/2/layout/IconVerticalSolidList"/>
    <dgm:cxn modelId="{B0B24A2F-D36D-4E8F-9269-F3F51A50A806}" type="presParOf" srcId="{1EAB8658-D9D7-4D46-B56C-3D13F617F6F9}" destId="{84DA0393-BD2B-41BC-B852-07FC648ED501}" srcOrd="1" destOrd="0" presId="urn:microsoft.com/office/officeart/2018/2/layout/IconVerticalSolidList"/>
    <dgm:cxn modelId="{7B7F30D5-C822-4C13-A04C-4BBB6B83F61F}" type="presParOf" srcId="{1EAB8658-D9D7-4D46-B56C-3D13F617F6F9}" destId="{DFD6F514-AA35-4613-AC09-A31EFF739EB7}" srcOrd="2" destOrd="0" presId="urn:microsoft.com/office/officeart/2018/2/layout/IconVerticalSolidList"/>
    <dgm:cxn modelId="{2A530A00-4495-4E70-AAEF-C8EB7C1857C9}" type="presParOf" srcId="{1EAB8658-D9D7-4D46-B56C-3D13F617F6F9}" destId="{616713CA-3C3B-437E-87C3-F6658A742652}" srcOrd="3" destOrd="0" presId="urn:microsoft.com/office/officeart/2018/2/layout/IconVerticalSolidList"/>
    <dgm:cxn modelId="{D500D215-62C9-4E27-831B-7AC1FC4859F1}" type="presParOf" srcId="{45F4F0DE-6045-4A25-94D0-5D6BF18DE995}" destId="{FC056735-B4C0-47F8-8B44-F48B57654211}" srcOrd="3" destOrd="0" presId="urn:microsoft.com/office/officeart/2018/2/layout/IconVerticalSolidList"/>
    <dgm:cxn modelId="{11BD36CF-C643-4934-92FE-8282F9FAB3D9}" type="presParOf" srcId="{45F4F0DE-6045-4A25-94D0-5D6BF18DE995}" destId="{5F49F888-14B2-47FB-B23E-FDCB9CB2EE40}" srcOrd="4" destOrd="0" presId="urn:microsoft.com/office/officeart/2018/2/layout/IconVerticalSolidList"/>
    <dgm:cxn modelId="{49BFB747-65BD-45EA-A2BB-653A9B7BB6FF}" type="presParOf" srcId="{5F49F888-14B2-47FB-B23E-FDCB9CB2EE40}" destId="{511B3799-B9D2-4564-ACBA-C617971F2B78}" srcOrd="0" destOrd="0" presId="urn:microsoft.com/office/officeart/2018/2/layout/IconVerticalSolidList"/>
    <dgm:cxn modelId="{C6949E38-A481-484A-9096-C380D4779537}" type="presParOf" srcId="{5F49F888-14B2-47FB-B23E-FDCB9CB2EE40}" destId="{91339A5D-9E7D-4D56-83E7-0B077FA24C0F}" srcOrd="1" destOrd="0" presId="urn:microsoft.com/office/officeart/2018/2/layout/IconVerticalSolidList"/>
    <dgm:cxn modelId="{0A0CFB70-03D6-44B3-9F31-E675CD2066BB}" type="presParOf" srcId="{5F49F888-14B2-47FB-B23E-FDCB9CB2EE40}" destId="{30805525-51BE-4B45-8287-2AA0D6E96B62}" srcOrd="2" destOrd="0" presId="urn:microsoft.com/office/officeart/2018/2/layout/IconVerticalSolidList"/>
    <dgm:cxn modelId="{D809589B-522A-436A-97B2-BDB202FA5313}" type="presParOf" srcId="{5F49F888-14B2-47FB-B23E-FDCB9CB2EE40}" destId="{DA5B1BFE-2B6A-4E58-A9E5-4AA07D3AEB66}" srcOrd="3" destOrd="0" presId="urn:microsoft.com/office/officeart/2018/2/layout/IconVerticalSolidList"/>
    <dgm:cxn modelId="{3C7CB2E9-029F-484B-8FAE-D0ACFA103652}" type="presParOf" srcId="{45F4F0DE-6045-4A25-94D0-5D6BF18DE995}" destId="{E5045AE5-CD91-4F91-B027-9B4E04C588B9}" srcOrd="5" destOrd="0" presId="urn:microsoft.com/office/officeart/2018/2/layout/IconVerticalSolidList"/>
    <dgm:cxn modelId="{69151F14-A759-40BC-A054-5162B6BEAB6C}" type="presParOf" srcId="{45F4F0DE-6045-4A25-94D0-5D6BF18DE995}" destId="{A3AC022B-EF6C-4A16-856B-7E933E0BB914}" srcOrd="6" destOrd="0" presId="urn:microsoft.com/office/officeart/2018/2/layout/IconVerticalSolidList"/>
    <dgm:cxn modelId="{5F22D0F0-1237-4C52-8EA5-CD84FF846839}" type="presParOf" srcId="{A3AC022B-EF6C-4A16-856B-7E933E0BB914}" destId="{D07F8F45-C095-4EA4-89D5-AC46EABEEA2E}" srcOrd="0" destOrd="0" presId="urn:microsoft.com/office/officeart/2018/2/layout/IconVerticalSolidList"/>
    <dgm:cxn modelId="{39F68DB1-CA91-4076-814B-34492D2A861C}" type="presParOf" srcId="{A3AC022B-EF6C-4A16-856B-7E933E0BB914}" destId="{6E247F8E-97A6-4D06-8FFC-42629A9328C0}" srcOrd="1" destOrd="0" presId="urn:microsoft.com/office/officeart/2018/2/layout/IconVerticalSolidList"/>
    <dgm:cxn modelId="{D869F040-0DB4-4792-8DF6-7E7834C9C029}" type="presParOf" srcId="{A3AC022B-EF6C-4A16-856B-7E933E0BB914}" destId="{60D972E3-B9B5-4D7B-8873-6E99405AA07C}" srcOrd="2" destOrd="0" presId="urn:microsoft.com/office/officeart/2018/2/layout/IconVerticalSolidList"/>
    <dgm:cxn modelId="{CDF825E4-86AD-49C6-B548-CD46B6872D59}" type="presParOf" srcId="{A3AC022B-EF6C-4A16-856B-7E933E0BB914}" destId="{A72CC4FB-F705-4F50-B5D2-7FF1E15F7CDC}" srcOrd="3" destOrd="0" presId="urn:microsoft.com/office/officeart/2018/2/layout/IconVerticalSolidList"/>
    <dgm:cxn modelId="{015A478C-CD80-4629-9006-C507DF549651}" type="presParOf" srcId="{45F4F0DE-6045-4A25-94D0-5D6BF18DE995}" destId="{40C6E239-7F3D-495B-A855-40A7AC131C3A}" srcOrd="7" destOrd="0" presId="urn:microsoft.com/office/officeart/2018/2/layout/IconVerticalSolidList"/>
    <dgm:cxn modelId="{59763679-6F26-40FA-B546-4A07D5909C55}" type="presParOf" srcId="{45F4F0DE-6045-4A25-94D0-5D6BF18DE995}" destId="{79F4959A-013E-4DDC-AB0C-9E2A212D0261}" srcOrd="8" destOrd="0" presId="urn:microsoft.com/office/officeart/2018/2/layout/IconVerticalSolidList"/>
    <dgm:cxn modelId="{0CF66B4F-FACB-4FA6-9211-A3CC32E358D5}" type="presParOf" srcId="{79F4959A-013E-4DDC-AB0C-9E2A212D0261}" destId="{BFF80280-B0EA-4318-BAAD-BC3DF8AFBCA8}" srcOrd="0" destOrd="0" presId="urn:microsoft.com/office/officeart/2018/2/layout/IconVerticalSolidList"/>
    <dgm:cxn modelId="{E49CF055-D76E-42F7-A33C-9419288D8D87}" type="presParOf" srcId="{79F4959A-013E-4DDC-AB0C-9E2A212D0261}" destId="{A2A8AC0C-90E9-4170-AA99-172C3C524092}" srcOrd="1" destOrd="0" presId="urn:microsoft.com/office/officeart/2018/2/layout/IconVerticalSolidList"/>
    <dgm:cxn modelId="{6A1BEE9C-82DD-4ABA-BC37-637FC8DC8F14}" type="presParOf" srcId="{79F4959A-013E-4DDC-AB0C-9E2A212D0261}" destId="{BEA317B5-93B9-4B00-8C96-B915B612B8B8}" srcOrd="2" destOrd="0" presId="urn:microsoft.com/office/officeart/2018/2/layout/IconVerticalSolidList"/>
    <dgm:cxn modelId="{33F12A38-6986-4169-9BD9-16A3CF63B838}" type="presParOf" srcId="{79F4959A-013E-4DDC-AB0C-9E2A212D0261}" destId="{374FA0CA-2CA5-4FD1-983E-CECD8251051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3513D-DFA4-44A6-83B7-D51CF969F5B9}"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05182EEB-6BE7-4B4E-A79D-B8459FB5C401}">
      <dgm:prSet/>
      <dgm:spPr/>
      <dgm:t>
        <a:bodyPr/>
        <a:lstStyle/>
        <a:p>
          <a:r>
            <a:rPr lang="en-US" b="0" i="0" baseline="0"/>
            <a:t>Listening through a cochlear implant is an ‘active’ process.</a:t>
          </a:r>
          <a:endParaRPr lang="en-US"/>
        </a:p>
      </dgm:t>
    </dgm:pt>
    <dgm:pt modelId="{E47F6183-8D79-42FC-9917-4183DBBD6C8F}" type="parTrans" cxnId="{9DAAD1C5-444A-4E2D-9A28-83CE38E1AEEA}">
      <dgm:prSet/>
      <dgm:spPr/>
      <dgm:t>
        <a:bodyPr/>
        <a:lstStyle/>
        <a:p>
          <a:endParaRPr lang="en-US"/>
        </a:p>
      </dgm:t>
    </dgm:pt>
    <dgm:pt modelId="{086DDE61-EE70-4C51-841F-08EB9454926D}" type="sibTrans" cxnId="{9DAAD1C5-444A-4E2D-9A28-83CE38E1AEEA}">
      <dgm:prSet/>
      <dgm:spPr/>
      <dgm:t>
        <a:bodyPr/>
        <a:lstStyle/>
        <a:p>
          <a:endParaRPr lang="en-US"/>
        </a:p>
      </dgm:t>
    </dgm:pt>
    <dgm:pt modelId="{06A747B7-68F7-4DE4-A65E-E463E05F5C24}">
      <dgm:prSet/>
      <dgm:spPr/>
      <dgm:t>
        <a:bodyPr/>
        <a:lstStyle/>
        <a:p>
          <a:r>
            <a:rPr lang="en-US" b="0" i="0" baseline="0"/>
            <a:t>It takes a lot of brain power to understand speech.</a:t>
          </a:r>
          <a:endParaRPr lang="en-US"/>
        </a:p>
      </dgm:t>
    </dgm:pt>
    <dgm:pt modelId="{183E82A0-4B24-461E-B4EC-E4821EA0F192}" type="parTrans" cxnId="{F4D342E2-665D-4841-B29D-FD4CD577DBF3}">
      <dgm:prSet/>
      <dgm:spPr/>
      <dgm:t>
        <a:bodyPr/>
        <a:lstStyle/>
        <a:p>
          <a:endParaRPr lang="en-US"/>
        </a:p>
      </dgm:t>
    </dgm:pt>
    <dgm:pt modelId="{675A406F-B063-48BD-A080-13A48B32287C}" type="sibTrans" cxnId="{F4D342E2-665D-4841-B29D-FD4CD577DBF3}">
      <dgm:prSet/>
      <dgm:spPr/>
      <dgm:t>
        <a:bodyPr/>
        <a:lstStyle/>
        <a:p>
          <a:endParaRPr lang="en-US"/>
        </a:p>
      </dgm:t>
    </dgm:pt>
    <dgm:pt modelId="{163ECB9E-4BAF-429C-B9E5-850F63D8316A}">
      <dgm:prSet/>
      <dgm:spPr/>
      <dgm:t>
        <a:bodyPr/>
        <a:lstStyle/>
        <a:p>
          <a:r>
            <a:rPr lang="en-US" b="0" i="0" baseline="0"/>
            <a:t>By the end of the day many cochlear implant users are exhausted – just from listening.</a:t>
          </a:r>
          <a:endParaRPr lang="en-US"/>
        </a:p>
      </dgm:t>
    </dgm:pt>
    <dgm:pt modelId="{B98259A5-027E-44CE-9FDF-ED98714D3D5C}" type="parTrans" cxnId="{DB872714-5374-4327-9EB9-594C56A8EEC8}">
      <dgm:prSet/>
      <dgm:spPr/>
      <dgm:t>
        <a:bodyPr/>
        <a:lstStyle/>
        <a:p>
          <a:endParaRPr lang="en-US"/>
        </a:p>
      </dgm:t>
    </dgm:pt>
    <dgm:pt modelId="{62B56895-B146-4D22-99A3-D8EFE8392F38}" type="sibTrans" cxnId="{DB872714-5374-4327-9EB9-594C56A8EEC8}">
      <dgm:prSet/>
      <dgm:spPr/>
      <dgm:t>
        <a:bodyPr/>
        <a:lstStyle/>
        <a:p>
          <a:endParaRPr lang="en-US"/>
        </a:p>
      </dgm:t>
    </dgm:pt>
    <dgm:pt modelId="{94849F10-B941-48C2-BC3F-163ACC11E350}">
      <dgm:prSet/>
      <dgm:spPr/>
      <dgm:t>
        <a:bodyPr/>
        <a:lstStyle/>
        <a:p>
          <a:r>
            <a:rPr lang="en-US" b="0" i="0" baseline="0"/>
            <a:t>Some people like to remove their devices to have a rest.</a:t>
          </a:r>
          <a:endParaRPr lang="en-US"/>
        </a:p>
      </dgm:t>
    </dgm:pt>
    <dgm:pt modelId="{97235251-F565-4457-9042-0FFC4DE2D0DB}" type="parTrans" cxnId="{7F261297-0C50-4B8E-B6DC-06D2F1DEB8DD}">
      <dgm:prSet/>
      <dgm:spPr/>
      <dgm:t>
        <a:bodyPr/>
        <a:lstStyle/>
        <a:p>
          <a:endParaRPr lang="en-US"/>
        </a:p>
      </dgm:t>
    </dgm:pt>
    <dgm:pt modelId="{FC90B8BF-82B0-4A11-AF97-20E5E15C1F59}" type="sibTrans" cxnId="{7F261297-0C50-4B8E-B6DC-06D2F1DEB8DD}">
      <dgm:prSet/>
      <dgm:spPr/>
      <dgm:t>
        <a:bodyPr/>
        <a:lstStyle/>
        <a:p>
          <a:endParaRPr lang="en-US"/>
        </a:p>
      </dgm:t>
    </dgm:pt>
    <dgm:pt modelId="{4A76548B-2D1E-4E97-B869-99420AA3BC6B}">
      <dgm:prSet/>
      <dgm:spPr/>
      <dgm:t>
        <a:bodyPr/>
        <a:lstStyle/>
        <a:p>
          <a:r>
            <a:rPr lang="en-US" b="0" i="0" baseline="0"/>
            <a:t>I like to watch a show with captioning to take a break from listening, or read a book or the newspaper.</a:t>
          </a:r>
          <a:endParaRPr lang="en-US"/>
        </a:p>
      </dgm:t>
    </dgm:pt>
    <dgm:pt modelId="{2923F61D-007C-4C0C-AE21-F9C95D8B61F0}" type="parTrans" cxnId="{8155FEC9-03CA-46AD-B42E-346090857CAF}">
      <dgm:prSet/>
      <dgm:spPr/>
      <dgm:t>
        <a:bodyPr/>
        <a:lstStyle/>
        <a:p>
          <a:endParaRPr lang="en-US"/>
        </a:p>
      </dgm:t>
    </dgm:pt>
    <dgm:pt modelId="{B98FB213-B755-4018-A0E6-F686D00960FB}" type="sibTrans" cxnId="{8155FEC9-03CA-46AD-B42E-346090857CAF}">
      <dgm:prSet/>
      <dgm:spPr/>
      <dgm:t>
        <a:bodyPr/>
        <a:lstStyle/>
        <a:p>
          <a:endParaRPr lang="en-US"/>
        </a:p>
      </dgm:t>
    </dgm:pt>
    <dgm:pt modelId="{CE4CEFC8-9F33-4F8C-A668-FD4E857E2962}" type="pres">
      <dgm:prSet presAssocID="{F913513D-DFA4-44A6-83B7-D51CF969F5B9}" presName="diagram" presStyleCnt="0">
        <dgm:presLayoutVars>
          <dgm:dir/>
          <dgm:resizeHandles val="exact"/>
        </dgm:presLayoutVars>
      </dgm:prSet>
      <dgm:spPr/>
    </dgm:pt>
    <dgm:pt modelId="{BC0D680E-01FB-4876-8653-1F093E413DD6}" type="pres">
      <dgm:prSet presAssocID="{05182EEB-6BE7-4B4E-A79D-B8459FB5C401}" presName="node" presStyleLbl="node1" presStyleIdx="0" presStyleCnt="5">
        <dgm:presLayoutVars>
          <dgm:bulletEnabled val="1"/>
        </dgm:presLayoutVars>
      </dgm:prSet>
      <dgm:spPr/>
    </dgm:pt>
    <dgm:pt modelId="{C9AC3B02-3FB1-49AA-9F27-13538CC173D2}" type="pres">
      <dgm:prSet presAssocID="{086DDE61-EE70-4C51-841F-08EB9454926D}" presName="sibTrans" presStyleCnt="0"/>
      <dgm:spPr/>
    </dgm:pt>
    <dgm:pt modelId="{FD85A378-E2B8-452F-AE2C-3035CA6F7AD6}" type="pres">
      <dgm:prSet presAssocID="{06A747B7-68F7-4DE4-A65E-E463E05F5C24}" presName="node" presStyleLbl="node1" presStyleIdx="1" presStyleCnt="5">
        <dgm:presLayoutVars>
          <dgm:bulletEnabled val="1"/>
        </dgm:presLayoutVars>
      </dgm:prSet>
      <dgm:spPr/>
    </dgm:pt>
    <dgm:pt modelId="{477240FD-AFFF-476A-A565-F9D71B5A8EA3}" type="pres">
      <dgm:prSet presAssocID="{675A406F-B063-48BD-A080-13A48B32287C}" presName="sibTrans" presStyleCnt="0"/>
      <dgm:spPr/>
    </dgm:pt>
    <dgm:pt modelId="{F57BFC52-D5F3-40E7-B654-9B8E87D0E2FB}" type="pres">
      <dgm:prSet presAssocID="{163ECB9E-4BAF-429C-B9E5-850F63D8316A}" presName="node" presStyleLbl="node1" presStyleIdx="2" presStyleCnt="5">
        <dgm:presLayoutVars>
          <dgm:bulletEnabled val="1"/>
        </dgm:presLayoutVars>
      </dgm:prSet>
      <dgm:spPr/>
    </dgm:pt>
    <dgm:pt modelId="{1A8F6DB5-85A6-4961-8C71-3018EAE76227}" type="pres">
      <dgm:prSet presAssocID="{62B56895-B146-4D22-99A3-D8EFE8392F38}" presName="sibTrans" presStyleCnt="0"/>
      <dgm:spPr/>
    </dgm:pt>
    <dgm:pt modelId="{92A09026-B742-4AA3-AE6C-C74B3E015F41}" type="pres">
      <dgm:prSet presAssocID="{94849F10-B941-48C2-BC3F-163ACC11E350}" presName="node" presStyleLbl="node1" presStyleIdx="3" presStyleCnt="5">
        <dgm:presLayoutVars>
          <dgm:bulletEnabled val="1"/>
        </dgm:presLayoutVars>
      </dgm:prSet>
      <dgm:spPr/>
    </dgm:pt>
    <dgm:pt modelId="{8871B080-E1AA-4A61-9949-3723F943FF93}" type="pres">
      <dgm:prSet presAssocID="{FC90B8BF-82B0-4A11-AF97-20E5E15C1F59}" presName="sibTrans" presStyleCnt="0"/>
      <dgm:spPr/>
    </dgm:pt>
    <dgm:pt modelId="{D4F9F87B-CB7F-40E8-85F7-496E141F077E}" type="pres">
      <dgm:prSet presAssocID="{4A76548B-2D1E-4E97-B869-99420AA3BC6B}" presName="node" presStyleLbl="node1" presStyleIdx="4" presStyleCnt="5">
        <dgm:presLayoutVars>
          <dgm:bulletEnabled val="1"/>
        </dgm:presLayoutVars>
      </dgm:prSet>
      <dgm:spPr/>
    </dgm:pt>
  </dgm:ptLst>
  <dgm:cxnLst>
    <dgm:cxn modelId="{CE516F11-5E71-4D60-B671-E851974D88E1}" type="presOf" srcId="{163ECB9E-4BAF-429C-B9E5-850F63D8316A}" destId="{F57BFC52-D5F3-40E7-B654-9B8E87D0E2FB}" srcOrd="0" destOrd="0" presId="urn:microsoft.com/office/officeart/2005/8/layout/default"/>
    <dgm:cxn modelId="{DB872714-5374-4327-9EB9-594C56A8EEC8}" srcId="{F913513D-DFA4-44A6-83B7-D51CF969F5B9}" destId="{163ECB9E-4BAF-429C-B9E5-850F63D8316A}" srcOrd="2" destOrd="0" parTransId="{B98259A5-027E-44CE-9FDF-ED98714D3D5C}" sibTransId="{62B56895-B146-4D22-99A3-D8EFE8392F38}"/>
    <dgm:cxn modelId="{7F261297-0C50-4B8E-B6DC-06D2F1DEB8DD}" srcId="{F913513D-DFA4-44A6-83B7-D51CF969F5B9}" destId="{94849F10-B941-48C2-BC3F-163ACC11E350}" srcOrd="3" destOrd="0" parTransId="{97235251-F565-4457-9042-0FFC4DE2D0DB}" sibTransId="{FC90B8BF-82B0-4A11-AF97-20E5E15C1F59}"/>
    <dgm:cxn modelId="{F696969A-F844-49C3-AE9E-CE78B4CFFB3F}" type="presOf" srcId="{F913513D-DFA4-44A6-83B7-D51CF969F5B9}" destId="{CE4CEFC8-9F33-4F8C-A668-FD4E857E2962}" srcOrd="0" destOrd="0" presId="urn:microsoft.com/office/officeart/2005/8/layout/default"/>
    <dgm:cxn modelId="{AD7800B4-6212-40B2-8447-5E41418D2272}" type="presOf" srcId="{05182EEB-6BE7-4B4E-A79D-B8459FB5C401}" destId="{BC0D680E-01FB-4876-8653-1F093E413DD6}" srcOrd="0" destOrd="0" presId="urn:microsoft.com/office/officeart/2005/8/layout/default"/>
    <dgm:cxn modelId="{3FFB15BF-4A66-4762-9E79-7B2122BA7A93}" type="presOf" srcId="{06A747B7-68F7-4DE4-A65E-E463E05F5C24}" destId="{FD85A378-E2B8-452F-AE2C-3035CA6F7AD6}" srcOrd="0" destOrd="0" presId="urn:microsoft.com/office/officeart/2005/8/layout/default"/>
    <dgm:cxn modelId="{9DAAD1C5-444A-4E2D-9A28-83CE38E1AEEA}" srcId="{F913513D-DFA4-44A6-83B7-D51CF969F5B9}" destId="{05182EEB-6BE7-4B4E-A79D-B8459FB5C401}" srcOrd="0" destOrd="0" parTransId="{E47F6183-8D79-42FC-9917-4183DBBD6C8F}" sibTransId="{086DDE61-EE70-4C51-841F-08EB9454926D}"/>
    <dgm:cxn modelId="{8155FEC9-03CA-46AD-B42E-346090857CAF}" srcId="{F913513D-DFA4-44A6-83B7-D51CF969F5B9}" destId="{4A76548B-2D1E-4E97-B869-99420AA3BC6B}" srcOrd="4" destOrd="0" parTransId="{2923F61D-007C-4C0C-AE21-F9C95D8B61F0}" sibTransId="{B98FB213-B755-4018-A0E6-F686D00960FB}"/>
    <dgm:cxn modelId="{F4D342E2-665D-4841-B29D-FD4CD577DBF3}" srcId="{F913513D-DFA4-44A6-83B7-D51CF969F5B9}" destId="{06A747B7-68F7-4DE4-A65E-E463E05F5C24}" srcOrd="1" destOrd="0" parTransId="{183E82A0-4B24-461E-B4EC-E4821EA0F192}" sibTransId="{675A406F-B063-48BD-A080-13A48B32287C}"/>
    <dgm:cxn modelId="{0A9A9FE3-21BC-44DE-AAA6-3B576181799A}" type="presOf" srcId="{4A76548B-2D1E-4E97-B869-99420AA3BC6B}" destId="{D4F9F87B-CB7F-40E8-85F7-496E141F077E}" srcOrd="0" destOrd="0" presId="urn:microsoft.com/office/officeart/2005/8/layout/default"/>
    <dgm:cxn modelId="{13783AFC-76B5-420A-9087-596696A5A63F}" type="presOf" srcId="{94849F10-B941-48C2-BC3F-163ACC11E350}" destId="{92A09026-B742-4AA3-AE6C-C74B3E015F41}" srcOrd="0" destOrd="0" presId="urn:microsoft.com/office/officeart/2005/8/layout/default"/>
    <dgm:cxn modelId="{7CD36A4C-2089-4A7C-8483-C35543FB1865}" type="presParOf" srcId="{CE4CEFC8-9F33-4F8C-A668-FD4E857E2962}" destId="{BC0D680E-01FB-4876-8653-1F093E413DD6}" srcOrd="0" destOrd="0" presId="urn:microsoft.com/office/officeart/2005/8/layout/default"/>
    <dgm:cxn modelId="{3EAECB20-B983-41D2-B124-C71C67F57283}" type="presParOf" srcId="{CE4CEFC8-9F33-4F8C-A668-FD4E857E2962}" destId="{C9AC3B02-3FB1-49AA-9F27-13538CC173D2}" srcOrd="1" destOrd="0" presId="urn:microsoft.com/office/officeart/2005/8/layout/default"/>
    <dgm:cxn modelId="{22A9C10E-3ACE-4A0D-902D-2AEB78558C15}" type="presParOf" srcId="{CE4CEFC8-9F33-4F8C-A668-FD4E857E2962}" destId="{FD85A378-E2B8-452F-AE2C-3035CA6F7AD6}" srcOrd="2" destOrd="0" presId="urn:microsoft.com/office/officeart/2005/8/layout/default"/>
    <dgm:cxn modelId="{E43BB924-3B80-4A7B-A5B8-43604FFEE009}" type="presParOf" srcId="{CE4CEFC8-9F33-4F8C-A668-FD4E857E2962}" destId="{477240FD-AFFF-476A-A565-F9D71B5A8EA3}" srcOrd="3" destOrd="0" presId="urn:microsoft.com/office/officeart/2005/8/layout/default"/>
    <dgm:cxn modelId="{5D46783B-93F3-4A7E-8AE0-22E2204E38AB}" type="presParOf" srcId="{CE4CEFC8-9F33-4F8C-A668-FD4E857E2962}" destId="{F57BFC52-D5F3-40E7-B654-9B8E87D0E2FB}" srcOrd="4" destOrd="0" presId="urn:microsoft.com/office/officeart/2005/8/layout/default"/>
    <dgm:cxn modelId="{5A6D6945-C06E-464C-9C80-9A35F0B2F2C1}" type="presParOf" srcId="{CE4CEFC8-9F33-4F8C-A668-FD4E857E2962}" destId="{1A8F6DB5-85A6-4961-8C71-3018EAE76227}" srcOrd="5" destOrd="0" presId="urn:microsoft.com/office/officeart/2005/8/layout/default"/>
    <dgm:cxn modelId="{7B8D2603-DE8F-43F4-9647-334CF050F570}" type="presParOf" srcId="{CE4CEFC8-9F33-4F8C-A668-FD4E857E2962}" destId="{92A09026-B742-4AA3-AE6C-C74B3E015F41}" srcOrd="6" destOrd="0" presId="urn:microsoft.com/office/officeart/2005/8/layout/default"/>
    <dgm:cxn modelId="{443211F7-BE91-4933-8D76-3552FA7FD2D9}" type="presParOf" srcId="{CE4CEFC8-9F33-4F8C-A668-FD4E857E2962}" destId="{8871B080-E1AA-4A61-9949-3723F943FF93}" srcOrd="7" destOrd="0" presId="urn:microsoft.com/office/officeart/2005/8/layout/default"/>
    <dgm:cxn modelId="{1D8EF931-C120-4AE4-965A-436BA69CD03C}" type="presParOf" srcId="{CE4CEFC8-9F33-4F8C-A668-FD4E857E2962}" destId="{D4F9F87B-CB7F-40E8-85F7-496E141F077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5A580-346C-49B1-BDCC-7583666E248E}"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CFC6091E-120A-4875-8FA8-C66FC6C9CE04}">
      <dgm:prSet/>
      <dgm:spPr/>
      <dgm:t>
        <a:bodyPr/>
        <a:lstStyle/>
        <a:p>
          <a:r>
            <a:rPr lang="en-AU" b="0" i="0" baseline="0"/>
            <a:t>Know your student!</a:t>
          </a:r>
          <a:endParaRPr lang="en-US"/>
        </a:p>
      </dgm:t>
    </dgm:pt>
    <dgm:pt modelId="{CDAF751C-0AB2-40FC-877B-94B113453784}" type="parTrans" cxnId="{83650ACF-1F2A-4AE0-ABE5-773FB045EAF0}">
      <dgm:prSet/>
      <dgm:spPr/>
      <dgm:t>
        <a:bodyPr/>
        <a:lstStyle/>
        <a:p>
          <a:endParaRPr lang="en-US"/>
        </a:p>
      </dgm:t>
    </dgm:pt>
    <dgm:pt modelId="{2D6BC375-EE51-4071-AB35-1D7287A1A170}" type="sibTrans" cxnId="{83650ACF-1F2A-4AE0-ABE5-773FB045EAF0}">
      <dgm:prSet/>
      <dgm:spPr/>
      <dgm:t>
        <a:bodyPr/>
        <a:lstStyle/>
        <a:p>
          <a:endParaRPr lang="en-US"/>
        </a:p>
      </dgm:t>
    </dgm:pt>
    <dgm:pt modelId="{433C56E4-F742-4F0F-A1C8-B87672B746C0}">
      <dgm:prSet/>
      <dgm:spPr/>
      <dgm:t>
        <a:bodyPr/>
        <a:lstStyle/>
        <a:p>
          <a:r>
            <a:rPr lang="en-AU" b="0" i="0" baseline="0"/>
            <a:t>Trust what they are telling you</a:t>
          </a:r>
          <a:endParaRPr lang="en-US"/>
        </a:p>
      </dgm:t>
    </dgm:pt>
    <dgm:pt modelId="{31AC0347-E614-444A-AEA5-DAF63EC49EAC}" type="parTrans" cxnId="{1F202873-6E8D-4652-BD84-42166E9875AA}">
      <dgm:prSet/>
      <dgm:spPr/>
      <dgm:t>
        <a:bodyPr/>
        <a:lstStyle/>
        <a:p>
          <a:endParaRPr lang="en-US"/>
        </a:p>
      </dgm:t>
    </dgm:pt>
    <dgm:pt modelId="{AD834E42-3E6A-4DD1-82D8-282DA45E05F6}" type="sibTrans" cxnId="{1F202873-6E8D-4652-BD84-42166E9875AA}">
      <dgm:prSet/>
      <dgm:spPr/>
      <dgm:t>
        <a:bodyPr/>
        <a:lstStyle/>
        <a:p>
          <a:endParaRPr lang="en-US"/>
        </a:p>
      </dgm:t>
    </dgm:pt>
    <dgm:pt modelId="{5552ED61-AC6D-44FD-837B-F7C9EBC3601B}">
      <dgm:prSet/>
      <dgm:spPr/>
      <dgm:t>
        <a:bodyPr/>
        <a:lstStyle/>
        <a:p>
          <a:r>
            <a:rPr lang="en-AU" b="0" i="0" baseline="0"/>
            <a:t>Things do go wrong</a:t>
          </a:r>
          <a:endParaRPr lang="en-US"/>
        </a:p>
      </dgm:t>
    </dgm:pt>
    <dgm:pt modelId="{2D6FB1D5-BB8A-4463-A628-126D95821382}" type="parTrans" cxnId="{C0642B34-612F-4164-8FF4-F0379623BA59}">
      <dgm:prSet/>
      <dgm:spPr/>
      <dgm:t>
        <a:bodyPr/>
        <a:lstStyle/>
        <a:p>
          <a:endParaRPr lang="en-US"/>
        </a:p>
      </dgm:t>
    </dgm:pt>
    <dgm:pt modelId="{29121275-E02D-4D4F-9DAC-3F207646E58B}" type="sibTrans" cxnId="{C0642B34-612F-4164-8FF4-F0379623BA59}">
      <dgm:prSet/>
      <dgm:spPr/>
      <dgm:t>
        <a:bodyPr/>
        <a:lstStyle/>
        <a:p>
          <a:endParaRPr lang="en-US"/>
        </a:p>
      </dgm:t>
    </dgm:pt>
    <dgm:pt modelId="{E6E11B72-072C-4D1C-A7BA-10072E63EDEC}">
      <dgm:prSet/>
      <dgm:spPr/>
      <dgm:t>
        <a:bodyPr/>
        <a:lstStyle/>
        <a:p>
          <a:r>
            <a:rPr lang="en-AU" b="0" i="0" baseline="0"/>
            <a:t>Coil</a:t>
          </a:r>
          <a:endParaRPr lang="en-US"/>
        </a:p>
      </dgm:t>
    </dgm:pt>
    <dgm:pt modelId="{9E60AA32-D075-4AB1-8CDB-311EBCB2F217}" type="parTrans" cxnId="{CB70E15E-B153-433B-8C93-BBD6BDB35086}">
      <dgm:prSet/>
      <dgm:spPr/>
      <dgm:t>
        <a:bodyPr/>
        <a:lstStyle/>
        <a:p>
          <a:endParaRPr lang="en-US"/>
        </a:p>
      </dgm:t>
    </dgm:pt>
    <dgm:pt modelId="{0CE5001B-B652-4D18-89D2-345A17E7C6DD}" type="sibTrans" cxnId="{CB70E15E-B153-433B-8C93-BBD6BDB35086}">
      <dgm:prSet/>
      <dgm:spPr/>
      <dgm:t>
        <a:bodyPr/>
        <a:lstStyle/>
        <a:p>
          <a:endParaRPr lang="en-US"/>
        </a:p>
      </dgm:t>
    </dgm:pt>
    <dgm:pt modelId="{68730E2D-C49D-4812-B0A2-7C529DF66ACD}">
      <dgm:prSet/>
      <dgm:spPr/>
      <dgm:t>
        <a:bodyPr/>
        <a:lstStyle/>
        <a:p>
          <a:r>
            <a:rPr lang="en-AU" b="0" i="0" baseline="0"/>
            <a:t>Magnet</a:t>
          </a:r>
          <a:endParaRPr lang="en-US"/>
        </a:p>
      </dgm:t>
    </dgm:pt>
    <dgm:pt modelId="{2F4136C2-7D14-4734-95D5-D93C8F13A40E}" type="parTrans" cxnId="{E9C41D8E-BAF1-44AC-AB67-5763376A935B}">
      <dgm:prSet/>
      <dgm:spPr/>
      <dgm:t>
        <a:bodyPr/>
        <a:lstStyle/>
        <a:p>
          <a:endParaRPr lang="en-US"/>
        </a:p>
      </dgm:t>
    </dgm:pt>
    <dgm:pt modelId="{1C2997E2-002E-496C-B70D-E81DEBF3C87D}" type="sibTrans" cxnId="{E9C41D8E-BAF1-44AC-AB67-5763376A935B}">
      <dgm:prSet/>
      <dgm:spPr/>
      <dgm:t>
        <a:bodyPr/>
        <a:lstStyle/>
        <a:p>
          <a:endParaRPr lang="en-US"/>
        </a:p>
      </dgm:t>
    </dgm:pt>
    <dgm:pt modelId="{641AE699-449A-4959-BB5B-57FD2F0B5A74}">
      <dgm:prSet/>
      <dgm:spPr/>
      <dgm:t>
        <a:bodyPr/>
        <a:lstStyle/>
        <a:p>
          <a:r>
            <a:rPr lang="en-AU" b="0" i="0" baseline="0"/>
            <a:t>Cable</a:t>
          </a:r>
          <a:endParaRPr lang="en-US"/>
        </a:p>
      </dgm:t>
    </dgm:pt>
    <dgm:pt modelId="{C1134C42-767B-4129-A903-5D26EE64D621}" type="parTrans" cxnId="{4FBE0B6C-47C3-4D92-955E-B11E748F6745}">
      <dgm:prSet/>
      <dgm:spPr/>
      <dgm:t>
        <a:bodyPr/>
        <a:lstStyle/>
        <a:p>
          <a:endParaRPr lang="en-US"/>
        </a:p>
      </dgm:t>
    </dgm:pt>
    <dgm:pt modelId="{011D69E3-61ED-4924-B4E9-EEEA0205C945}" type="sibTrans" cxnId="{4FBE0B6C-47C3-4D92-955E-B11E748F6745}">
      <dgm:prSet/>
      <dgm:spPr/>
      <dgm:t>
        <a:bodyPr/>
        <a:lstStyle/>
        <a:p>
          <a:endParaRPr lang="en-US"/>
        </a:p>
      </dgm:t>
    </dgm:pt>
    <dgm:pt modelId="{81C35093-E345-4FED-9E9D-0F978EC7F8A3}">
      <dgm:prSet/>
      <dgm:spPr/>
      <dgm:t>
        <a:bodyPr/>
        <a:lstStyle/>
        <a:p>
          <a:r>
            <a:rPr lang="en-AU" b="0" i="0" baseline="0"/>
            <a:t>BATTERIES</a:t>
          </a:r>
          <a:endParaRPr lang="en-US"/>
        </a:p>
      </dgm:t>
    </dgm:pt>
    <dgm:pt modelId="{7BB66A0C-B956-4BE0-B962-6A68EB8BBE57}" type="parTrans" cxnId="{0568BFA7-B876-42F6-AA06-04DF30989702}">
      <dgm:prSet/>
      <dgm:spPr/>
      <dgm:t>
        <a:bodyPr/>
        <a:lstStyle/>
        <a:p>
          <a:endParaRPr lang="en-US"/>
        </a:p>
      </dgm:t>
    </dgm:pt>
    <dgm:pt modelId="{5CE7471D-69D0-4DC2-B41A-E33EEF6B5EC0}" type="sibTrans" cxnId="{0568BFA7-B876-42F6-AA06-04DF30989702}">
      <dgm:prSet/>
      <dgm:spPr/>
      <dgm:t>
        <a:bodyPr/>
        <a:lstStyle/>
        <a:p>
          <a:endParaRPr lang="en-US"/>
        </a:p>
      </dgm:t>
    </dgm:pt>
    <dgm:pt modelId="{05EFFEB0-0794-45A1-9703-39389388BC58}">
      <dgm:prSet/>
      <dgm:spPr/>
      <dgm:t>
        <a:bodyPr/>
        <a:lstStyle/>
        <a:p>
          <a:r>
            <a:rPr lang="en-AU" b="0" i="0" baseline="0" dirty="0"/>
            <a:t>Each student should have a spares kit!  Vital for camps and excursions and every day at school.</a:t>
          </a:r>
          <a:endParaRPr lang="en-US" dirty="0"/>
        </a:p>
      </dgm:t>
    </dgm:pt>
    <dgm:pt modelId="{EA5A9E90-DA82-4B75-8B1F-9B4FA13E4E55}" type="parTrans" cxnId="{7946B0F1-5C03-48A9-ABE9-D294A6882F16}">
      <dgm:prSet/>
      <dgm:spPr/>
      <dgm:t>
        <a:bodyPr/>
        <a:lstStyle/>
        <a:p>
          <a:endParaRPr lang="en-US"/>
        </a:p>
      </dgm:t>
    </dgm:pt>
    <dgm:pt modelId="{83910096-5DC2-4AEF-BBA7-1050BB8ED3F1}" type="sibTrans" cxnId="{7946B0F1-5C03-48A9-ABE9-D294A6882F16}">
      <dgm:prSet/>
      <dgm:spPr/>
      <dgm:t>
        <a:bodyPr/>
        <a:lstStyle/>
        <a:p>
          <a:endParaRPr lang="en-US"/>
        </a:p>
      </dgm:t>
    </dgm:pt>
    <dgm:pt modelId="{14BFB029-6887-4491-8C7F-E86A26EADF58}" type="pres">
      <dgm:prSet presAssocID="{8585A580-346C-49B1-BDCC-7583666E248E}" presName="linear" presStyleCnt="0">
        <dgm:presLayoutVars>
          <dgm:animLvl val="lvl"/>
          <dgm:resizeHandles val="exact"/>
        </dgm:presLayoutVars>
      </dgm:prSet>
      <dgm:spPr/>
    </dgm:pt>
    <dgm:pt modelId="{EE6E2E41-3F33-4F73-B9E3-007B6BC16753}" type="pres">
      <dgm:prSet presAssocID="{CFC6091E-120A-4875-8FA8-C66FC6C9CE04}" presName="parentText" presStyleLbl="node1" presStyleIdx="0" presStyleCnt="8">
        <dgm:presLayoutVars>
          <dgm:chMax val="0"/>
          <dgm:bulletEnabled val="1"/>
        </dgm:presLayoutVars>
      </dgm:prSet>
      <dgm:spPr/>
    </dgm:pt>
    <dgm:pt modelId="{21F70AF6-3082-472C-8797-611C470AD879}" type="pres">
      <dgm:prSet presAssocID="{2D6BC375-EE51-4071-AB35-1D7287A1A170}" presName="spacer" presStyleCnt="0"/>
      <dgm:spPr/>
    </dgm:pt>
    <dgm:pt modelId="{4A7DACC2-4451-498B-AFC0-9060AA9CCD01}" type="pres">
      <dgm:prSet presAssocID="{433C56E4-F742-4F0F-A1C8-B87672B746C0}" presName="parentText" presStyleLbl="node1" presStyleIdx="1" presStyleCnt="8">
        <dgm:presLayoutVars>
          <dgm:chMax val="0"/>
          <dgm:bulletEnabled val="1"/>
        </dgm:presLayoutVars>
      </dgm:prSet>
      <dgm:spPr/>
    </dgm:pt>
    <dgm:pt modelId="{2A527850-5972-46D7-9FF8-01B419914C02}" type="pres">
      <dgm:prSet presAssocID="{AD834E42-3E6A-4DD1-82D8-282DA45E05F6}" presName="spacer" presStyleCnt="0"/>
      <dgm:spPr/>
    </dgm:pt>
    <dgm:pt modelId="{EEA625AD-A72F-45F5-A490-18ABF8FC0130}" type="pres">
      <dgm:prSet presAssocID="{5552ED61-AC6D-44FD-837B-F7C9EBC3601B}" presName="parentText" presStyleLbl="node1" presStyleIdx="2" presStyleCnt="8">
        <dgm:presLayoutVars>
          <dgm:chMax val="0"/>
          <dgm:bulletEnabled val="1"/>
        </dgm:presLayoutVars>
      </dgm:prSet>
      <dgm:spPr/>
    </dgm:pt>
    <dgm:pt modelId="{EC939A6D-6C7B-462D-BEDC-E727B0D50BC1}" type="pres">
      <dgm:prSet presAssocID="{29121275-E02D-4D4F-9DAC-3F207646E58B}" presName="spacer" presStyleCnt="0"/>
      <dgm:spPr/>
    </dgm:pt>
    <dgm:pt modelId="{297F5EFC-8848-4F9F-A94D-1C7CB555E9A1}" type="pres">
      <dgm:prSet presAssocID="{E6E11B72-072C-4D1C-A7BA-10072E63EDEC}" presName="parentText" presStyleLbl="node1" presStyleIdx="3" presStyleCnt="8">
        <dgm:presLayoutVars>
          <dgm:chMax val="0"/>
          <dgm:bulletEnabled val="1"/>
        </dgm:presLayoutVars>
      </dgm:prSet>
      <dgm:spPr/>
    </dgm:pt>
    <dgm:pt modelId="{B3CF9A33-8025-4F02-936A-4C805878E117}" type="pres">
      <dgm:prSet presAssocID="{0CE5001B-B652-4D18-89D2-345A17E7C6DD}" presName="spacer" presStyleCnt="0"/>
      <dgm:spPr/>
    </dgm:pt>
    <dgm:pt modelId="{E048DA9D-9AAA-4DF0-AA2B-E680399DB2A3}" type="pres">
      <dgm:prSet presAssocID="{68730E2D-C49D-4812-B0A2-7C529DF66ACD}" presName="parentText" presStyleLbl="node1" presStyleIdx="4" presStyleCnt="8">
        <dgm:presLayoutVars>
          <dgm:chMax val="0"/>
          <dgm:bulletEnabled val="1"/>
        </dgm:presLayoutVars>
      </dgm:prSet>
      <dgm:spPr/>
    </dgm:pt>
    <dgm:pt modelId="{F18D40AE-A752-46B4-8FE8-18291D450F87}" type="pres">
      <dgm:prSet presAssocID="{1C2997E2-002E-496C-B70D-E81DEBF3C87D}" presName="spacer" presStyleCnt="0"/>
      <dgm:spPr/>
    </dgm:pt>
    <dgm:pt modelId="{ED375650-F3DB-4918-A55A-6CAC6F35913B}" type="pres">
      <dgm:prSet presAssocID="{641AE699-449A-4959-BB5B-57FD2F0B5A74}" presName="parentText" presStyleLbl="node1" presStyleIdx="5" presStyleCnt="8">
        <dgm:presLayoutVars>
          <dgm:chMax val="0"/>
          <dgm:bulletEnabled val="1"/>
        </dgm:presLayoutVars>
      </dgm:prSet>
      <dgm:spPr/>
    </dgm:pt>
    <dgm:pt modelId="{5C2066C2-591F-4790-956F-40CA90F08E15}" type="pres">
      <dgm:prSet presAssocID="{011D69E3-61ED-4924-B4E9-EEEA0205C945}" presName="spacer" presStyleCnt="0"/>
      <dgm:spPr/>
    </dgm:pt>
    <dgm:pt modelId="{B35A22B0-6F47-4D66-B8BB-237D1A637597}" type="pres">
      <dgm:prSet presAssocID="{81C35093-E345-4FED-9E9D-0F978EC7F8A3}" presName="parentText" presStyleLbl="node1" presStyleIdx="6" presStyleCnt="8">
        <dgm:presLayoutVars>
          <dgm:chMax val="0"/>
          <dgm:bulletEnabled val="1"/>
        </dgm:presLayoutVars>
      </dgm:prSet>
      <dgm:spPr/>
    </dgm:pt>
    <dgm:pt modelId="{2C1DC815-E25A-4AC1-9472-C8A83E3B9A5C}" type="pres">
      <dgm:prSet presAssocID="{5CE7471D-69D0-4DC2-B41A-E33EEF6B5EC0}" presName="spacer" presStyleCnt="0"/>
      <dgm:spPr/>
    </dgm:pt>
    <dgm:pt modelId="{362509DD-D34F-4B1D-B8A6-1293593E7354}" type="pres">
      <dgm:prSet presAssocID="{05EFFEB0-0794-45A1-9703-39389388BC58}" presName="parentText" presStyleLbl="node1" presStyleIdx="7" presStyleCnt="8">
        <dgm:presLayoutVars>
          <dgm:chMax val="0"/>
          <dgm:bulletEnabled val="1"/>
        </dgm:presLayoutVars>
      </dgm:prSet>
      <dgm:spPr/>
    </dgm:pt>
  </dgm:ptLst>
  <dgm:cxnLst>
    <dgm:cxn modelId="{C0642B34-612F-4164-8FF4-F0379623BA59}" srcId="{8585A580-346C-49B1-BDCC-7583666E248E}" destId="{5552ED61-AC6D-44FD-837B-F7C9EBC3601B}" srcOrd="2" destOrd="0" parTransId="{2D6FB1D5-BB8A-4463-A628-126D95821382}" sibTransId="{29121275-E02D-4D4F-9DAC-3F207646E58B}"/>
    <dgm:cxn modelId="{CB70E15E-B153-433B-8C93-BBD6BDB35086}" srcId="{8585A580-346C-49B1-BDCC-7583666E248E}" destId="{E6E11B72-072C-4D1C-A7BA-10072E63EDEC}" srcOrd="3" destOrd="0" parTransId="{9E60AA32-D075-4AB1-8CDB-311EBCB2F217}" sibTransId="{0CE5001B-B652-4D18-89D2-345A17E7C6DD}"/>
    <dgm:cxn modelId="{1BB17C48-622A-41E5-92A9-BF3F55766473}" type="presOf" srcId="{05EFFEB0-0794-45A1-9703-39389388BC58}" destId="{362509DD-D34F-4B1D-B8A6-1293593E7354}" srcOrd="0" destOrd="0" presId="urn:microsoft.com/office/officeart/2005/8/layout/vList2"/>
    <dgm:cxn modelId="{4FBE0B6C-47C3-4D92-955E-B11E748F6745}" srcId="{8585A580-346C-49B1-BDCC-7583666E248E}" destId="{641AE699-449A-4959-BB5B-57FD2F0B5A74}" srcOrd="5" destOrd="0" parTransId="{C1134C42-767B-4129-A903-5D26EE64D621}" sibTransId="{011D69E3-61ED-4924-B4E9-EEEA0205C945}"/>
    <dgm:cxn modelId="{1F202873-6E8D-4652-BD84-42166E9875AA}" srcId="{8585A580-346C-49B1-BDCC-7583666E248E}" destId="{433C56E4-F742-4F0F-A1C8-B87672B746C0}" srcOrd="1" destOrd="0" parTransId="{31AC0347-E614-444A-AEA5-DAF63EC49EAC}" sibTransId="{AD834E42-3E6A-4DD1-82D8-282DA45E05F6}"/>
    <dgm:cxn modelId="{EA8E487D-50C8-4AC7-8CE8-EA466ABDEE40}" type="presOf" srcId="{81C35093-E345-4FED-9E9D-0F978EC7F8A3}" destId="{B35A22B0-6F47-4D66-B8BB-237D1A637597}" srcOrd="0" destOrd="0" presId="urn:microsoft.com/office/officeart/2005/8/layout/vList2"/>
    <dgm:cxn modelId="{C479F381-FD0D-4474-98B4-B05F17F40A7C}" type="presOf" srcId="{433C56E4-F742-4F0F-A1C8-B87672B746C0}" destId="{4A7DACC2-4451-498B-AFC0-9060AA9CCD01}" srcOrd="0" destOrd="0" presId="urn:microsoft.com/office/officeart/2005/8/layout/vList2"/>
    <dgm:cxn modelId="{E9C41D8E-BAF1-44AC-AB67-5763376A935B}" srcId="{8585A580-346C-49B1-BDCC-7583666E248E}" destId="{68730E2D-C49D-4812-B0A2-7C529DF66ACD}" srcOrd="4" destOrd="0" parTransId="{2F4136C2-7D14-4734-95D5-D93C8F13A40E}" sibTransId="{1C2997E2-002E-496C-B70D-E81DEBF3C87D}"/>
    <dgm:cxn modelId="{23F64992-5061-4BA4-9C34-FC171544E431}" type="presOf" srcId="{641AE699-449A-4959-BB5B-57FD2F0B5A74}" destId="{ED375650-F3DB-4918-A55A-6CAC6F35913B}" srcOrd="0" destOrd="0" presId="urn:microsoft.com/office/officeart/2005/8/layout/vList2"/>
    <dgm:cxn modelId="{0568BFA7-B876-42F6-AA06-04DF30989702}" srcId="{8585A580-346C-49B1-BDCC-7583666E248E}" destId="{81C35093-E345-4FED-9E9D-0F978EC7F8A3}" srcOrd="6" destOrd="0" parTransId="{7BB66A0C-B956-4BE0-B962-6A68EB8BBE57}" sibTransId="{5CE7471D-69D0-4DC2-B41A-E33EEF6B5EC0}"/>
    <dgm:cxn modelId="{46DECCA7-55B0-4E11-B4BE-1D31B55E8108}" type="presOf" srcId="{5552ED61-AC6D-44FD-837B-F7C9EBC3601B}" destId="{EEA625AD-A72F-45F5-A490-18ABF8FC0130}" srcOrd="0" destOrd="0" presId="urn:microsoft.com/office/officeart/2005/8/layout/vList2"/>
    <dgm:cxn modelId="{F7C30EB8-117F-4B9C-9047-E4FEE47B0609}" type="presOf" srcId="{68730E2D-C49D-4812-B0A2-7C529DF66ACD}" destId="{E048DA9D-9AAA-4DF0-AA2B-E680399DB2A3}" srcOrd="0" destOrd="0" presId="urn:microsoft.com/office/officeart/2005/8/layout/vList2"/>
    <dgm:cxn modelId="{83650ACF-1F2A-4AE0-ABE5-773FB045EAF0}" srcId="{8585A580-346C-49B1-BDCC-7583666E248E}" destId="{CFC6091E-120A-4875-8FA8-C66FC6C9CE04}" srcOrd="0" destOrd="0" parTransId="{CDAF751C-0AB2-40FC-877B-94B113453784}" sibTransId="{2D6BC375-EE51-4071-AB35-1D7287A1A170}"/>
    <dgm:cxn modelId="{9F4434E9-25D9-4DBF-BC64-98B32542500B}" type="presOf" srcId="{CFC6091E-120A-4875-8FA8-C66FC6C9CE04}" destId="{EE6E2E41-3F33-4F73-B9E3-007B6BC16753}" srcOrd="0" destOrd="0" presId="urn:microsoft.com/office/officeart/2005/8/layout/vList2"/>
    <dgm:cxn modelId="{7946B0F1-5C03-48A9-ABE9-D294A6882F16}" srcId="{8585A580-346C-49B1-BDCC-7583666E248E}" destId="{05EFFEB0-0794-45A1-9703-39389388BC58}" srcOrd="7" destOrd="0" parTransId="{EA5A9E90-DA82-4B75-8B1F-9B4FA13E4E55}" sibTransId="{83910096-5DC2-4AEF-BBA7-1050BB8ED3F1}"/>
    <dgm:cxn modelId="{2403ADF5-BFD1-4AB5-9DEA-D609BB4BB52C}" type="presOf" srcId="{8585A580-346C-49B1-BDCC-7583666E248E}" destId="{14BFB029-6887-4491-8C7F-E86A26EADF58}" srcOrd="0" destOrd="0" presId="urn:microsoft.com/office/officeart/2005/8/layout/vList2"/>
    <dgm:cxn modelId="{3C20CCFC-7657-47D0-9716-66F20680CE6A}" type="presOf" srcId="{E6E11B72-072C-4D1C-A7BA-10072E63EDEC}" destId="{297F5EFC-8848-4F9F-A94D-1C7CB555E9A1}" srcOrd="0" destOrd="0" presId="urn:microsoft.com/office/officeart/2005/8/layout/vList2"/>
    <dgm:cxn modelId="{604EF60A-46A1-4672-BE9F-8F31FB12DC06}" type="presParOf" srcId="{14BFB029-6887-4491-8C7F-E86A26EADF58}" destId="{EE6E2E41-3F33-4F73-B9E3-007B6BC16753}" srcOrd="0" destOrd="0" presId="urn:microsoft.com/office/officeart/2005/8/layout/vList2"/>
    <dgm:cxn modelId="{302BBEA3-B82B-4112-BB7F-F2B08B9280A6}" type="presParOf" srcId="{14BFB029-6887-4491-8C7F-E86A26EADF58}" destId="{21F70AF6-3082-472C-8797-611C470AD879}" srcOrd="1" destOrd="0" presId="urn:microsoft.com/office/officeart/2005/8/layout/vList2"/>
    <dgm:cxn modelId="{FEA34029-9633-40EC-9270-A21C6C6E534A}" type="presParOf" srcId="{14BFB029-6887-4491-8C7F-E86A26EADF58}" destId="{4A7DACC2-4451-498B-AFC0-9060AA9CCD01}" srcOrd="2" destOrd="0" presId="urn:microsoft.com/office/officeart/2005/8/layout/vList2"/>
    <dgm:cxn modelId="{C36BF1DB-B86D-434F-8BC3-B84B43F39D41}" type="presParOf" srcId="{14BFB029-6887-4491-8C7F-E86A26EADF58}" destId="{2A527850-5972-46D7-9FF8-01B419914C02}" srcOrd="3" destOrd="0" presId="urn:microsoft.com/office/officeart/2005/8/layout/vList2"/>
    <dgm:cxn modelId="{4342B355-82FF-4311-8AAB-14FDAA2A1364}" type="presParOf" srcId="{14BFB029-6887-4491-8C7F-E86A26EADF58}" destId="{EEA625AD-A72F-45F5-A490-18ABF8FC0130}" srcOrd="4" destOrd="0" presId="urn:microsoft.com/office/officeart/2005/8/layout/vList2"/>
    <dgm:cxn modelId="{05588E0F-09F3-4B1D-BDC7-14AEB24D8941}" type="presParOf" srcId="{14BFB029-6887-4491-8C7F-E86A26EADF58}" destId="{EC939A6D-6C7B-462D-BEDC-E727B0D50BC1}" srcOrd="5" destOrd="0" presId="urn:microsoft.com/office/officeart/2005/8/layout/vList2"/>
    <dgm:cxn modelId="{75CF176D-4A82-4C78-B214-5DAD25DA2C4E}" type="presParOf" srcId="{14BFB029-6887-4491-8C7F-E86A26EADF58}" destId="{297F5EFC-8848-4F9F-A94D-1C7CB555E9A1}" srcOrd="6" destOrd="0" presId="urn:microsoft.com/office/officeart/2005/8/layout/vList2"/>
    <dgm:cxn modelId="{A7012859-31DF-4AD6-B696-0107058EFB83}" type="presParOf" srcId="{14BFB029-6887-4491-8C7F-E86A26EADF58}" destId="{B3CF9A33-8025-4F02-936A-4C805878E117}" srcOrd="7" destOrd="0" presId="urn:microsoft.com/office/officeart/2005/8/layout/vList2"/>
    <dgm:cxn modelId="{9018A1F1-92B3-404A-8870-1EC7B044DB61}" type="presParOf" srcId="{14BFB029-6887-4491-8C7F-E86A26EADF58}" destId="{E048DA9D-9AAA-4DF0-AA2B-E680399DB2A3}" srcOrd="8" destOrd="0" presId="urn:microsoft.com/office/officeart/2005/8/layout/vList2"/>
    <dgm:cxn modelId="{BE2B801A-C740-4DCC-B6C9-40CB0B7EBC71}" type="presParOf" srcId="{14BFB029-6887-4491-8C7F-E86A26EADF58}" destId="{F18D40AE-A752-46B4-8FE8-18291D450F87}" srcOrd="9" destOrd="0" presId="urn:microsoft.com/office/officeart/2005/8/layout/vList2"/>
    <dgm:cxn modelId="{BEB1856C-3A2B-424A-9B66-485C03BD60DA}" type="presParOf" srcId="{14BFB029-6887-4491-8C7F-E86A26EADF58}" destId="{ED375650-F3DB-4918-A55A-6CAC6F35913B}" srcOrd="10" destOrd="0" presId="urn:microsoft.com/office/officeart/2005/8/layout/vList2"/>
    <dgm:cxn modelId="{ADF62710-38B2-4280-BEC9-2AFAB8875275}" type="presParOf" srcId="{14BFB029-6887-4491-8C7F-E86A26EADF58}" destId="{5C2066C2-591F-4790-956F-40CA90F08E15}" srcOrd="11" destOrd="0" presId="urn:microsoft.com/office/officeart/2005/8/layout/vList2"/>
    <dgm:cxn modelId="{10A9612F-48EC-4FA1-8463-D19316B76FC5}" type="presParOf" srcId="{14BFB029-6887-4491-8C7F-E86A26EADF58}" destId="{B35A22B0-6F47-4D66-B8BB-237D1A637597}" srcOrd="12" destOrd="0" presId="urn:microsoft.com/office/officeart/2005/8/layout/vList2"/>
    <dgm:cxn modelId="{5A70F2D6-0F1C-43B1-9350-EC87DC40EA2D}" type="presParOf" srcId="{14BFB029-6887-4491-8C7F-E86A26EADF58}" destId="{2C1DC815-E25A-4AC1-9472-C8A83E3B9A5C}" srcOrd="13" destOrd="0" presId="urn:microsoft.com/office/officeart/2005/8/layout/vList2"/>
    <dgm:cxn modelId="{AF28EA3A-BB67-4F20-992A-4000BCED2834}" type="presParOf" srcId="{14BFB029-6887-4491-8C7F-E86A26EADF58}" destId="{362509DD-D34F-4B1D-B8A6-1293593E7354}"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B6CADA-5A5C-4850-A5C5-58096CA85A1A}"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35D668B5-D1F5-4DDE-AE51-B0BB76ECF03D}">
      <dgm:prSet/>
      <dgm:spPr/>
      <dgm:t>
        <a:bodyPr/>
        <a:lstStyle/>
        <a:p>
          <a:r>
            <a:rPr lang="en-AU"/>
            <a:t>When a person (adult or child) is newly implanted they need to ‘train the brain’ to use the new sound supplied by the Cochlear Implant.</a:t>
          </a:r>
          <a:endParaRPr lang="en-US"/>
        </a:p>
      </dgm:t>
    </dgm:pt>
    <dgm:pt modelId="{72919E4C-8E52-47C4-9EB5-FE64CDE85ACF}" type="parTrans" cxnId="{AD614150-A847-4C3B-B05A-4B34DA15B5CF}">
      <dgm:prSet/>
      <dgm:spPr/>
      <dgm:t>
        <a:bodyPr/>
        <a:lstStyle/>
        <a:p>
          <a:endParaRPr lang="en-US"/>
        </a:p>
      </dgm:t>
    </dgm:pt>
    <dgm:pt modelId="{CEE01594-95DA-4958-9F3A-5509339AA9AB}" type="sibTrans" cxnId="{AD614150-A847-4C3B-B05A-4B34DA15B5CF}">
      <dgm:prSet/>
      <dgm:spPr/>
      <dgm:t>
        <a:bodyPr/>
        <a:lstStyle/>
        <a:p>
          <a:endParaRPr lang="en-US"/>
        </a:p>
      </dgm:t>
    </dgm:pt>
    <dgm:pt modelId="{24C5F3E0-76C5-4CC2-A2D8-D6BDEE67011A}">
      <dgm:prSet/>
      <dgm:spPr/>
      <dgm:t>
        <a:bodyPr/>
        <a:lstStyle/>
        <a:p>
          <a:r>
            <a:rPr lang="en-AU" dirty="0"/>
            <a:t>It can take a lot of time and effort to improve the student’s listening skills.  Daily listening activities are vital to optimise the use of the implant.  How can we fit this into our busy schedule?  </a:t>
          </a:r>
          <a:endParaRPr lang="en-US" dirty="0"/>
        </a:p>
      </dgm:t>
    </dgm:pt>
    <dgm:pt modelId="{EABCDF80-8149-4E74-9A15-5E38458BFA5C}" type="parTrans" cxnId="{0ADA36B9-2556-4DCE-8D48-4EA3A48EA824}">
      <dgm:prSet/>
      <dgm:spPr/>
      <dgm:t>
        <a:bodyPr/>
        <a:lstStyle/>
        <a:p>
          <a:endParaRPr lang="en-US"/>
        </a:p>
      </dgm:t>
    </dgm:pt>
    <dgm:pt modelId="{A00EF3B0-0A6E-4E83-9667-3BD1697D9E46}" type="sibTrans" cxnId="{0ADA36B9-2556-4DCE-8D48-4EA3A48EA824}">
      <dgm:prSet/>
      <dgm:spPr/>
      <dgm:t>
        <a:bodyPr/>
        <a:lstStyle/>
        <a:p>
          <a:endParaRPr lang="en-US"/>
        </a:p>
      </dgm:t>
    </dgm:pt>
    <dgm:pt modelId="{7D1C7F1F-2CE7-4EC5-AAD5-3340A58316CC}" type="pres">
      <dgm:prSet presAssocID="{2CB6CADA-5A5C-4850-A5C5-58096CA85A1A}" presName="linear" presStyleCnt="0">
        <dgm:presLayoutVars>
          <dgm:animLvl val="lvl"/>
          <dgm:resizeHandles val="exact"/>
        </dgm:presLayoutVars>
      </dgm:prSet>
      <dgm:spPr/>
    </dgm:pt>
    <dgm:pt modelId="{485678E0-8CCC-48D9-9461-70EE6D067C4C}" type="pres">
      <dgm:prSet presAssocID="{35D668B5-D1F5-4DDE-AE51-B0BB76ECF03D}" presName="parentText" presStyleLbl="node1" presStyleIdx="0" presStyleCnt="2">
        <dgm:presLayoutVars>
          <dgm:chMax val="0"/>
          <dgm:bulletEnabled val="1"/>
        </dgm:presLayoutVars>
      </dgm:prSet>
      <dgm:spPr/>
    </dgm:pt>
    <dgm:pt modelId="{F1A38BB7-DFEB-43D4-9243-3F6098D19D8E}" type="pres">
      <dgm:prSet presAssocID="{CEE01594-95DA-4958-9F3A-5509339AA9AB}" presName="spacer" presStyleCnt="0"/>
      <dgm:spPr/>
    </dgm:pt>
    <dgm:pt modelId="{90C46C6F-811A-4EC6-AAA7-635622E94A73}" type="pres">
      <dgm:prSet presAssocID="{24C5F3E0-76C5-4CC2-A2D8-D6BDEE67011A}" presName="parentText" presStyleLbl="node1" presStyleIdx="1" presStyleCnt="2" custScaleY="139854">
        <dgm:presLayoutVars>
          <dgm:chMax val="0"/>
          <dgm:bulletEnabled val="1"/>
        </dgm:presLayoutVars>
      </dgm:prSet>
      <dgm:spPr/>
    </dgm:pt>
  </dgm:ptLst>
  <dgm:cxnLst>
    <dgm:cxn modelId="{CF1E4E1F-A2ED-428A-B7E3-6885BBE58E63}" type="presOf" srcId="{35D668B5-D1F5-4DDE-AE51-B0BB76ECF03D}" destId="{485678E0-8CCC-48D9-9461-70EE6D067C4C}" srcOrd="0" destOrd="0" presId="urn:microsoft.com/office/officeart/2005/8/layout/vList2"/>
    <dgm:cxn modelId="{DE6A2D48-01E1-4574-B70A-55B898A560AA}" type="presOf" srcId="{24C5F3E0-76C5-4CC2-A2D8-D6BDEE67011A}" destId="{90C46C6F-811A-4EC6-AAA7-635622E94A73}" srcOrd="0" destOrd="0" presId="urn:microsoft.com/office/officeart/2005/8/layout/vList2"/>
    <dgm:cxn modelId="{AD614150-A847-4C3B-B05A-4B34DA15B5CF}" srcId="{2CB6CADA-5A5C-4850-A5C5-58096CA85A1A}" destId="{35D668B5-D1F5-4DDE-AE51-B0BB76ECF03D}" srcOrd="0" destOrd="0" parTransId="{72919E4C-8E52-47C4-9EB5-FE64CDE85ACF}" sibTransId="{CEE01594-95DA-4958-9F3A-5509339AA9AB}"/>
    <dgm:cxn modelId="{02795854-41B7-4AEA-85C9-C3EAC9E8E37F}" type="presOf" srcId="{2CB6CADA-5A5C-4850-A5C5-58096CA85A1A}" destId="{7D1C7F1F-2CE7-4EC5-AAD5-3340A58316CC}" srcOrd="0" destOrd="0" presId="urn:microsoft.com/office/officeart/2005/8/layout/vList2"/>
    <dgm:cxn modelId="{0ADA36B9-2556-4DCE-8D48-4EA3A48EA824}" srcId="{2CB6CADA-5A5C-4850-A5C5-58096CA85A1A}" destId="{24C5F3E0-76C5-4CC2-A2D8-D6BDEE67011A}" srcOrd="1" destOrd="0" parTransId="{EABCDF80-8149-4E74-9A15-5E38458BFA5C}" sibTransId="{A00EF3B0-0A6E-4E83-9667-3BD1697D9E46}"/>
    <dgm:cxn modelId="{A05A633E-7862-4F6E-A75A-9A2C996A14BB}" type="presParOf" srcId="{7D1C7F1F-2CE7-4EC5-AAD5-3340A58316CC}" destId="{485678E0-8CCC-48D9-9461-70EE6D067C4C}" srcOrd="0" destOrd="0" presId="urn:microsoft.com/office/officeart/2005/8/layout/vList2"/>
    <dgm:cxn modelId="{64551E0E-6147-4C7E-B003-B66C1345CDFA}" type="presParOf" srcId="{7D1C7F1F-2CE7-4EC5-AAD5-3340A58316CC}" destId="{F1A38BB7-DFEB-43D4-9243-3F6098D19D8E}" srcOrd="1" destOrd="0" presId="urn:microsoft.com/office/officeart/2005/8/layout/vList2"/>
    <dgm:cxn modelId="{7D8F764F-630A-445E-BF51-29E981B7B237}" type="presParOf" srcId="{7D1C7F1F-2CE7-4EC5-AAD5-3340A58316CC}" destId="{90C46C6F-811A-4EC6-AAA7-635622E94A7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A8B8E-3611-4C3F-A40B-9973BA9DB1C4}">
      <dsp:nvSpPr>
        <dsp:cNvPr id="0" name=""/>
        <dsp:cNvSpPr/>
      </dsp:nvSpPr>
      <dsp:spPr>
        <a:xfrm>
          <a:off x="0" y="3600"/>
          <a:ext cx="11281832" cy="7668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8366E7-796D-43A5-8F0D-D008360FAC54}">
      <dsp:nvSpPr>
        <dsp:cNvPr id="0" name=""/>
        <dsp:cNvSpPr/>
      </dsp:nvSpPr>
      <dsp:spPr>
        <a:xfrm>
          <a:off x="231982" y="176149"/>
          <a:ext cx="421787" cy="421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BD2860-1D09-44C6-A908-7CEA8D6BD9DC}">
      <dsp:nvSpPr>
        <dsp:cNvPr id="0" name=""/>
        <dsp:cNvSpPr/>
      </dsp:nvSpPr>
      <dsp:spPr>
        <a:xfrm>
          <a:off x="885752" y="3600"/>
          <a:ext cx="10396079" cy="76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62" tIns="81162" rIns="81162" bIns="81162"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This is the million-dollar question!  </a:t>
          </a:r>
          <a:endParaRPr lang="en-US" sz="1900" kern="1200" dirty="0"/>
        </a:p>
      </dsp:txBody>
      <dsp:txXfrm>
        <a:off x="885752" y="3600"/>
        <a:ext cx="10396079" cy="766885"/>
      </dsp:txXfrm>
    </dsp:sp>
    <dsp:sp modelId="{65482C40-9D9A-4615-B717-BD978629A075}">
      <dsp:nvSpPr>
        <dsp:cNvPr id="0" name=""/>
        <dsp:cNvSpPr/>
      </dsp:nvSpPr>
      <dsp:spPr>
        <a:xfrm>
          <a:off x="0" y="962207"/>
          <a:ext cx="11281832" cy="7668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A0393-BD2B-41BC-B852-07FC648ED501}">
      <dsp:nvSpPr>
        <dsp:cNvPr id="0" name=""/>
        <dsp:cNvSpPr/>
      </dsp:nvSpPr>
      <dsp:spPr>
        <a:xfrm>
          <a:off x="231982" y="1134756"/>
          <a:ext cx="421787" cy="421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6713CA-3C3B-437E-87C3-F6658A742652}">
      <dsp:nvSpPr>
        <dsp:cNvPr id="0" name=""/>
        <dsp:cNvSpPr/>
      </dsp:nvSpPr>
      <dsp:spPr>
        <a:xfrm>
          <a:off x="885752" y="962207"/>
          <a:ext cx="10396079" cy="76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62" tIns="81162" rIns="81162" bIns="81162" numCol="1" spcCol="1270" anchor="ctr" anchorCtr="0">
          <a:noAutofit/>
        </a:bodyPr>
        <a:lstStyle/>
        <a:p>
          <a:pPr marL="0" lvl="0" indent="0" algn="l" defTabSz="844550">
            <a:lnSpc>
              <a:spcPct val="90000"/>
            </a:lnSpc>
            <a:spcBef>
              <a:spcPct val="0"/>
            </a:spcBef>
            <a:spcAft>
              <a:spcPct val="35000"/>
            </a:spcAft>
            <a:buNone/>
          </a:pPr>
          <a:r>
            <a:rPr lang="en-US" sz="1900" b="0" i="0" kern="1200" baseline="0"/>
            <a:t>It sounds different for each person.  </a:t>
          </a:r>
          <a:endParaRPr lang="en-US" sz="1900" kern="1200"/>
        </a:p>
      </dsp:txBody>
      <dsp:txXfrm>
        <a:off x="885752" y="962207"/>
        <a:ext cx="10396079" cy="766885"/>
      </dsp:txXfrm>
    </dsp:sp>
    <dsp:sp modelId="{511B3799-B9D2-4564-ACBA-C617971F2B78}">
      <dsp:nvSpPr>
        <dsp:cNvPr id="0" name=""/>
        <dsp:cNvSpPr/>
      </dsp:nvSpPr>
      <dsp:spPr>
        <a:xfrm>
          <a:off x="0" y="1920814"/>
          <a:ext cx="11281832" cy="7668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339A5D-9E7D-4D56-83E7-0B077FA24C0F}">
      <dsp:nvSpPr>
        <dsp:cNvPr id="0" name=""/>
        <dsp:cNvSpPr/>
      </dsp:nvSpPr>
      <dsp:spPr>
        <a:xfrm>
          <a:off x="231982" y="2093363"/>
          <a:ext cx="421787" cy="4217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5B1BFE-2B6A-4E58-A9E5-4AA07D3AEB66}">
      <dsp:nvSpPr>
        <dsp:cNvPr id="0" name=""/>
        <dsp:cNvSpPr/>
      </dsp:nvSpPr>
      <dsp:spPr>
        <a:xfrm>
          <a:off x="885752" y="1920814"/>
          <a:ext cx="10396079" cy="76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62" tIns="81162" rIns="81162" bIns="81162" numCol="1" spcCol="1270" anchor="ctr" anchorCtr="0">
          <a:noAutofit/>
        </a:bodyPr>
        <a:lstStyle/>
        <a:p>
          <a:pPr marL="0" lvl="0" indent="0" algn="l" defTabSz="844550">
            <a:lnSpc>
              <a:spcPct val="90000"/>
            </a:lnSpc>
            <a:spcBef>
              <a:spcPct val="0"/>
            </a:spcBef>
            <a:spcAft>
              <a:spcPct val="35000"/>
            </a:spcAft>
            <a:buNone/>
          </a:pPr>
          <a:r>
            <a:rPr lang="en-US" sz="1900" b="0" i="0" kern="1200" baseline="0"/>
            <a:t>Ask yourself – What does your hearing sound like?  </a:t>
          </a:r>
          <a:endParaRPr lang="en-US" sz="1900" kern="1200"/>
        </a:p>
      </dsp:txBody>
      <dsp:txXfrm>
        <a:off x="885752" y="1920814"/>
        <a:ext cx="10396079" cy="766885"/>
      </dsp:txXfrm>
    </dsp:sp>
    <dsp:sp modelId="{D07F8F45-C095-4EA4-89D5-AC46EABEEA2E}">
      <dsp:nvSpPr>
        <dsp:cNvPr id="0" name=""/>
        <dsp:cNvSpPr/>
      </dsp:nvSpPr>
      <dsp:spPr>
        <a:xfrm>
          <a:off x="0" y="2879421"/>
          <a:ext cx="11281832" cy="7668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247F8E-97A6-4D06-8FFC-42629A9328C0}">
      <dsp:nvSpPr>
        <dsp:cNvPr id="0" name=""/>
        <dsp:cNvSpPr/>
      </dsp:nvSpPr>
      <dsp:spPr>
        <a:xfrm>
          <a:off x="231982" y="3051970"/>
          <a:ext cx="421787" cy="4217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2CC4FB-F705-4F50-B5D2-7FF1E15F7CDC}">
      <dsp:nvSpPr>
        <dsp:cNvPr id="0" name=""/>
        <dsp:cNvSpPr/>
      </dsp:nvSpPr>
      <dsp:spPr>
        <a:xfrm>
          <a:off x="885752" y="2879421"/>
          <a:ext cx="10396079" cy="76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62" tIns="81162" rIns="81162" bIns="81162" numCol="1" spcCol="1270" anchor="ctr" anchorCtr="0">
          <a:noAutofit/>
        </a:bodyPr>
        <a:lstStyle/>
        <a:p>
          <a:pPr marL="0" lvl="0" indent="0" algn="l" defTabSz="844550">
            <a:lnSpc>
              <a:spcPct val="90000"/>
            </a:lnSpc>
            <a:spcBef>
              <a:spcPct val="0"/>
            </a:spcBef>
            <a:spcAft>
              <a:spcPct val="35000"/>
            </a:spcAft>
            <a:buNone/>
          </a:pPr>
          <a:r>
            <a:rPr lang="en-US" sz="1900" b="0" i="0" kern="1200" baseline="0"/>
            <a:t>Many people report that initially the sound is like Mickey Mouse or a robot.  For other people they can only hear noises.  Some people can understand speech straight away.  </a:t>
          </a:r>
          <a:endParaRPr lang="en-US" sz="1900" kern="1200"/>
        </a:p>
      </dsp:txBody>
      <dsp:txXfrm>
        <a:off x="885752" y="2879421"/>
        <a:ext cx="10396079" cy="766885"/>
      </dsp:txXfrm>
    </dsp:sp>
    <dsp:sp modelId="{BFF80280-B0EA-4318-BAAD-BC3DF8AFBCA8}">
      <dsp:nvSpPr>
        <dsp:cNvPr id="0" name=""/>
        <dsp:cNvSpPr/>
      </dsp:nvSpPr>
      <dsp:spPr>
        <a:xfrm>
          <a:off x="0" y="3838028"/>
          <a:ext cx="11281832" cy="7668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8AC0C-90E9-4170-AA99-172C3C524092}">
      <dsp:nvSpPr>
        <dsp:cNvPr id="0" name=""/>
        <dsp:cNvSpPr/>
      </dsp:nvSpPr>
      <dsp:spPr>
        <a:xfrm>
          <a:off x="231982" y="4010577"/>
          <a:ext cx="421787" cy="4217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4FA0CA-2CA5-4FD1-983E-CECD82510512}">
      <dsp:nvSpPr>
        <dsp:cNvPr id="0" name=""/>
        <dsp:cNvSpPr/>
      </dsp:nvSpPr>
      <dsp:spPr>
        <a:xfrm>
          <a:off x="885752" y="3838028"/>
          <a:ext cx="10396079" cy="76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62" tIns="81162" rIns="81162" bIns="81162" numCol="1" spcCol="1270" anchor="ctr" anchorCtr="0">
          <a:noAutofit/>
        </a:bodyPr>
        <a:lstStyle/>
        <a:p>
          <a:pPr marL="0" lvl="0" indent="0" algn="l" defTabSz="844550">
            <a:lnSpc>
              <a:spcPct val="90000"/>
            </a:lnSpc>
            <a:spcBef>
              <a:spcPct val="0"/>
            </a:spcBef>
            <a:spcAft>
              <a:spcPct val="35000"/>
            </a:spcAft>
            <a:buNone/>
          </a:pPr>
          <a:r>
            <a:rPr lang="en-AU" sz="1900" b="0" i="0" kern="1200" baseline="0"/>
            <a:t>For most people it take time and work to understand speech.</a:t>
          </a:r>
          <a:endParaRPr lang="en-US" sz="1900" kern="1200"/>
        </a:p>
      </dsp:txBody>
      <dsp:txXfrm>
        <a:off x="885752" y="3838028"/>
        <a:ext cx="10396079" cy="766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D680E-01FB-4876-8653-1F093E413DD6}">
      <dsp:nvSpPr>
        <dsp:cNvPr id="0" name=""/>
        <dsp:cNvSpPr/>
      </dsp:nvSpPr>
      <dsp:spPr>
        <a:xfrm>
          <a:off x="0" y="12634"/>
          <a:ext cx="3525572" cy="21153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a:t>Listening through a cochlear implant is an ‘active’ process.</a:t>
          </a:r>
          <a:endParaRPr lang="en-US" sz="2600" kern="1200"/>
        </a:p>
      </dsp:txBody>
      <dsp:txXfrm>
        <a:off x="0" y="12634"/>
        <a:ext cx="3525572" cy="2115343"/>
      </dsp:txXfrm>
    </dsp:sp>
    <dsp:sp modelId="{FD85A378-E2B8-452F-AE2C-3035CA6F7AD6}">
      <dsp:nvSpPr>
        <dsp:cNvPr id="0" name=""/>
        <dsp:cNvSpPr/>
      </dsp:nvSpPr>
      <dsp:spPr>
        <a:xfrm>
          <a:off x="3878129" y="12634"/>
          <a:ext cx="3525572" cy="21153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a:t>It takes a lot of brain power to understand speech.</a:t>
          </a:r>
          <a:endParaRPr lang="en-US" sz="2600" kern="1200"/>
        </a:p>
      </dsp:txBody>
      <dsp:txXfrm>
        <a:off x="3878129" y="12634"/>
        <a:ext cx="3525572" cy="2115343"/>
      </dsp:txXfrm>
    </dsp:sp>
    <dsp:sp modelId="{F57BFC52-D5F3-40E7-B654-9B8E87D0E2FB}">
      <dsp:nvSpPr>
        <dsp:cNvPr id="0" name=""/>
        <dsp:cNvSpPr/>
      </dsp:nvSpPr>
      <dsp:spPr>
        <a:xfrm>
          <a:off x="7756259" y="12634"/>
          <a:ext cx="3525572" cy="21153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a:t>By the end of the day many cochlear implant users are exhausted – just from listening.</a:t>
          </a:r>
          <a:endParaRPr lang="en-US" sz="2600" kern="1200"/>
        </a:p>
      </dsp:txBody>
      <dsp:txXfrm>
        <a:off x="7756259" y="12634"/>
        <a:ext cx="3525572" cy="2115343"/>
      </dsp:txXfrm>
    </dsp:sp>
    <dsp:sp modelId="{92A09026-B742-4AA3-AE6C-C74B3E015F41}">
      <dsp:nvSpPr>
        <dsp:cNvPr id="0" name=""/>
        <dsp:cNvSpPr/>
      </dsp:nvSpPr>
      <dsp:spPr>
        <a:xfrm>
          <a:off x="1939064" y="2480535"/>
          <a:ext cx="3525572" cy="21153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a:t>Some people like to remove their devices to have a rest.</a:t>
          </a:r>
          <a:endParaRPr lang="en-US" sz="2600" kern="1200"/>
        </a:p>
      </dsp:txBody>
      <dsp:txXfrm>
        <a:off x="1939064" y="2480535"/>
        <a:ext cx="3525572" cy="2115343"/>
      </dsp:txXfrm>
    </dsp:sp>
    <dsp:sp modelId="{D4F9F87B-CB7F-40E8-85F7-496E141F077E}">
      <dsp:nvSpPr>
        <dsp:cNvPr id="0" name=""/>
        <dsp:cNvSpPr/>
      </dsp:nvSpPr>
      <dsp:spPr>
        <a:xfrm>
          <a:off x="5817194" y="2480535"/>
          <a:ext cx="3525572" cy="21153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a:t>I like to watch a show with captioning to take a break from listening, or read a book or the newspaper.</a:t>
          </a:r>
          <a:endParaRPr lang="en-US" sz="2600" kern="1200"/>
        </a:p>
      </dsp:txBody>
      <dsp:txXfrm>
        <a:off x="5817194" y="2480535"/>
        <a:ext cx="3525572" cy="2115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E2E41-3F33-4F73-B9E3-007B6BC16753}">
      <dsp:nvSpPr>
        <dsp:cNvPr id="0" name=""/>
        <dsp:cNvSpPr/>
      </dsp:nvSpPr>
      <dsp:spPr>
        <a:xfrm>
          <a:off x="0" y="444517"/>
          <a:ext cx="11281832" cy="468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baseline="0"/>
            <a:t>Know your student!</a:t>
          </a:r>
          <a:endParaRPr lang="en-US" sz="2000" kern="1200"/>
        </a:p>
      </dsp:txBody>
      <dsp:txXfrm>
        <a:off x="22846" y="467363"/>
        <a:ext cx="11236140" cy="422308"/>
      </dsp:txXfrm>
    </dsp:sp>
    <dsp:sp modelId="{4A7DACC2-4451-498B-AFC0-9060AA9CCD01}">
      <dsp:nvSpPr>
        <dsp:cNvPr id="0" name=""/>
        <dsp:cNvSpPr/>
      </dsp:nvSpPr>
      <dsp:spPr>
        <a:xfrm>
          <a:off x="0" y="970117"/>
          <a:ext cx="11281832" cy="468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baseline="0"/>
            <a:t>Trust what they are telling you</a:t>
          </a:r>
          <a:endParaRPr lang="en-US" sz="2000" kern="1200"/>
        </a:p>
      </dsp:txBody>
      <dsp:txXfrm>
        <a:off x="22846" y="992963"/>
        <a:ext cx="11236140" cy="422308"/>
      </dsp:txXfrm>
    </dsp:sp>
    <dsp:sp modelId="{EEA625AD-A72F-45F5-A490-18ABF8FC0130}">
      <dsp:nvSpPr>
        <dsp:cNvPr id="0" name=""/>
        <dsp:cNvSpPr/>
      </dsp:nvSpPr>
      <dsp:spPr>
        <a:xfrm>
          <a:off x="0" y="1495717"/>
          <a:ext cx="11281832" cy="468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baseline="0"/>
            <a:t>Things do go wrong</a:t>
          </a:r>
          <a:endParaRPr lang="en-US" sz="2000" kern="1200"/>
        </a:p>
      </dsp:txBody>
      <dsp:txXfrm>
        <a:off x="22846" y="1518563"/>
        <a:ext cx="11236140" cy="422308"/>
      </dsp:txXfrm>
    </dsp:sp>
    <dsp:sp modelId="{297F5EFC-8848-4F9F-A94D-1C7CB555E9A1}">
      <dsp:nvSpPr>
        <dsp:cNvPr id="0" name=""/>
        <dsp:cNvSpPr/>
      </dsp:nvSpPr>
      <dsp:spPr>
        <a:xfrm>
          <a:off x="0" y="2021317"/>
          <a:ext cx="11281832" cy="468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baseline="0"/>
            <a:t>Coil</a:t>
          </a:r>
          <a:endParaRPr lang="en-US" sz="2000" kern="1200"/>
        </a:p>
      </dsp:txBody>
      <dsp:txXfrm>
        <a:off x="22846" y="2044163"/>
        <a:ext cx="11236140" cy="422308"/>
      </dsp:txXfrm>
    </dsp:sp>
    <dsp:sp modelId="{E048DA9D-9AAA-4DF0-AA2B-E680399DB2A3}">
      <dsp:nvSpPr>
        <dsp:cNvPr id="0" name=""/>
        <dsp:cNvSpPr/>
      </dsp:nvSpPr>
      <dsp:spPr>
        <a:xfrm>
          <a:off x="0" y="2546917"/>
          <a:ext cx="11281832" cy="468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baseline="0"/>
            <a:t>Magnet</a:t>
          </a:r>
          <a:endParaRPr lang="en-US" sz="2000" kern="1200"/>
        </a:p>
      </dsp:txBody>
      <dsp:txXfrm>
        <a:off x="22846" y="2569763"/>
        <a:ext cx="11236140" cy="422308"/>
      </dsp:txXfrm>
    </dsp:sp>
    <dsp:sp modelId="{ED375650-F3DB-4918-A55A-6CAC6F35913B}">
      <dsp:nvSpPr>
        <dsp:cNvPr id="0" name=""/>
        <dsp:cNvSpPr/>
      </dsp:nvSpPr>
      <dsp:spPr>
        <a:xfrm>
          <a:off x="0" y="3072517"/>
          <a:ext cx="11281832" cy="468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baseline="0"/>
            <a:t>Cable</a:t>
          </a:r>
          <a:endParaRPr lang="en-US" sz="2000" kern="1200"/>
        </a:p>
      </dsp:txBody>
      <dsp:txXfrm>
        <a:off x="22846" y="3095363"/>
        <a:ext cx="11236140" cy="422308"/>
      </dsp:txXfrm>
    </dsp:sp>
    <dsp:sp modelId="{B35A22B0-6F47-4D66-B8BB-237D1A637597}">
      <dsp:nvSpPr>
        <dsp:cNvPr id="0" name=""/>
        <dsp:cNvSpPr/>
      </dsp:nvSpPr>
      <dsp:spPr>
        <a:xfrm>
          <a:off x="0" y="3598117"/>
          <a:ext cx="11281832" cy="468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baseline="0"/>
            <a:t>BATTERIES</a:t>
          </a:r>
          <a:endParaRPr lang="en-US" sz="2000" kern="1200"/>
        </a:p>
      </dsp:txBody>
      <dsp:txXfrm>
        <a:off x="22846" y="3620963"/>
        <a:ext cx="11236140" cy="422308"/>
      </dsp:txXfrm>
    </dsp:sp>
    <dsp:sp modelId="{362509DD-D34F-4B1D-B8A6-1293593E7354}">
      <dsp:nvSpPr>
        <dsp:cNvPr id="0" name=""/>
        <dsp:cNvSpPr/>
      </dsp:nvSpPr>
      <dsp:spPr>
        <a:xfrm>
          <a:off x="0" y="4123717"/>
          <a:ext cx="11281832" cy="468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baseline="0" dirty="0"/>
            <a:t>Each student should have a spares kit!  Vital for camps and excursions and every day at school.</a:t>
          </a:r>
          <a:endParaRPr lang="en-US" sz="2000" kern="1200" dirty="0"/>
        </a:p>
      </dsp:txBody>
      <dsp:txXfrm>
        <a:off x="22846" y="4146563"/>
        <a:ext cx="11236140" cy="422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678E0-8CCC-48D9-9461-70EE6D067C4C}">
      <dsp:nvSpPr>
        <dsp:cNvPr id="0" name=""/>
        <dsp:cNvSpPr/>
      </dsp:nvSpPr>
      <dsp:spPr>
        <a:xfrm>
          <a:off x="0" y="21821"/>
          <a:ext cx="11281832" cy="21586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a:t>When a person (adult or child) is newly implanted they need to ‘train the brain’ to use the new sound supplied by the Cochlear Implant.</a:t>
          </a:r>
          <a:endParaRPr lang="en-US" sz="3200" kern="1200"/>
        </a:p>
      </dsp:txBody>
      <dsp:txXfrm>
        <a:off x="105377" y="127198"/>
        <a:ext cx="11071078" cy="1947896"/>
      </dsp:txXfrm>
    </dsp:sp>
    <dsp:sp modelId="{90C46C6F-811A-4EC6-AAA7-635622E94A73}">
      <dsp:nvSpPr>
        <dsp:cNvPr id="0" name=""/>
        <dsp:cNvSpPr/>
      </dsp:nvSpPr>
      <dsp:spPr>
        <a:xfrm>
          <a:off x="0" y="2272631"/>
          <a:ext cx="11281832" cy="301895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dirty="0"/>
            <a:t>It can take a lot of time and effort to improve the student’s listening skills.  Daily listening activities are vital to optimise the use of the implant.  How can we fit this into our busy schedule?  </a:t>
          </a:r>
          <a:endParaRPr lang="en-US" sz="3200" kern="1200" dirty="0"/>
        </a:p>
      </dsp:txBody>
      <dsp:txXfrm>
        <a:off x="147373" y="2420004"/>
        <a:ext cx="10987086" cy="27242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DB7153-68BA-B44E-B8EF-12269C173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89BABD-E247-384F-8F40-4F1002011B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DAE4B8-3FE8-BF4F-968D-CB20E7FFECB4}" type="datetimeFigureOut">
              <a:rPr lang="en-US" smtClean="0"/>
              <a:t>3/31/2022</a:t>
            </a:fld>
            <a:endParaRPr lang="en-US"/>
          </a:p>
        </p:txBody>
      </p:sp>
      <p:sp>
        <p:nvSpPr>
          <p:cNvPr id="4" name="Footer Placeholder 3">
            <a:extLst>
              <a:ext uri="{FF2B5EF4-FFF2-40B4-BE49-F238E27FC236}">
                <a16:creationId xmlns:a16="http://schemas.microsoft.com/office/drawing/2014/main" id="{78E60DBD-444D-D740-9C62-E30981394F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B738EA-2827-EF4C-A2F4-629FCB8052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8FFE0-9235-D44B-8F7B-44D7E3C74978}" type="slidenum">
              <a:rPr lang="en-US" smtClean="0"/>
              <a:t>‹#›</a:t>
            </a:fld>
            <a:endParaRPr lang="en-US"/>
          </a:p>
        </p:txBody>
      </p:sp>
    </p:spTree>
    <p:extLst>
      <p:ext uri="{BB962C8B-B14F-4D97-AF65-F5344CB8AC3E}">
        <p14:creationId xmlns:p14="http://schemas.microsoft.com/office/powerpoint/2010/main" val="316347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Into self and discuss pic.  Pre covid – working on conversational language with a newly implanted student.</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a:t>
            </a:fld>
            <a:endParaRPr lang="en-US"/>
          </a:p>
        </p:txBody>
      </p:sp>
    </p:spTree>
    <p:extLst>
      <p:ext uri="{BB962C8B-B14F-4D97-AF65-F5344CB8AC3E}">
        <p14:creationId xmlns:p14="http://schemas.microsoft.com/office/powerpoint/2010/main" val="334993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Kanso</a:t>
            </a:r>
            <a:r>
              <a:rPr lang="en-US" dirty="0"/>
              <a:t> 2 is an off the ear processor.  It sits on the magnet site above the ear.  It is rechargeable and can stream from devices.  Some people love them.  They are bulky on your head but have nothing behind the ear.  It’s harder to wear hats and helmets so the audiologist would think about the lifestyle of the person before choosing a device.  </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12</a:t>
            </a:fld>
            <a:endParaRPr lang="en-US"/>
          </a:p>
        </p:txBody>
      </p:sp>
    </p:spTree>
    <p:extLst>
      <p:ext uri="{BB962C8B-B14F-4D97-AF65-F5344CB8AC3E}">
        <p14:creationId xmlns:p14="http://schemas.microsoft.com/office/powerpoint/2010/main" val="363609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Cochlear Implant on it’s own is not sufficient for classroom learning.  The distance from the speaker, background noise and reverberation all add up to a difficult listening environment.  Luckily the CI can connect to other devices to enable to user to hear optimally.  I have a mini mic which I use for yoga, </a:t>
            </a:r>
            <a:r>
              <a:rPr lang="en-US" dirty="0" err="1"/>
              <a:t>pilates</a:t>
            </a:r>
            <a:r>
              <a:rPr lang="en-US" dirty="0"/>
              <a:t> and cycling.  It’s fantastic.  In the classroom the Roger is often used and can be connected to the CI via an adapter.  </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13</a:t>
            </a:fld>
            <a:endParaRPr lang="en-US"/>
          </a:p>
        </p:txBody>
      </p:sp>
    </p:spTree>
    <p:extLst>
      <p:ext uri="{BB962C8B-B14F-4D97-AF65-F5344CB8AC3E}">
        <p14:creationId xmlns:p14="http://schemas.microsoft.com/office/powerpoint/2010/main" val="183522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at the different implants that you might see in schools.  There are other brands of implants but in Melbourne we usually see Cochlear brand as they were invented here.</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a:t>
            </a:fld>
            <a:endParaRPr lang="en-US"/>
          </a:p>
        </p:txBody>
      </p:sp>
    </p:spTree>
    <p:extLst>
      <p:ext uri="{BB962C8B-B14F-4D97-AF65-F5344CB8AC3E}">
        <p14:creationId xmlns:p14="http://schemas.microsoft.com/office/powerpoint/2010/main" val="333622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have cochlear implants usually have a profound sensorineural hearing loss in the implanted ear.  </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3</a:t>
            </a:fld>
            <a:endParaRPr lang="en-US"/>
          </a:p>
        </p:txBody>
      </p:sp>
    </p:spTree>
    <p:extLst>
      <p:ext uri="{BB962C8B-B14F-4D97-AF65-F5344CB8AC3E}">
        <p14:creationId xmlns:p14="http://schemas.microsoft.com/office/powerpoint/2010/main" val="88584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aids increase the volume of the sound going into the ear.  When there is a lot of damage to the cochlear the hearing aid is not adequate.  There is not enough clarity.  The cochlear implant can improve the clarity of the sound.  </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4</a:t>
            </a:fld>
            <a:endParaRPr lang="en-US"/>
          </a:p>
        </p:txBody>
      </p:sp>
    </p:spTree>
    <p:extLst>
      <p:ext uri="{BB962C8B-B14F-4D97-AF65-F5344CB8AC3E}">
        <p14:creationId xmlns:p14="http://schemas.microsoft.com/office/powerpoint/2010/main" val="56047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asks what does it sound like to have a cochlear implant.  It changes as your brain adapts to the sound, especially if you haven’t heard anything in the implanted ear for a long time.  The new implant is turned up gradually and is programmed regularly until the optimal sound input is achieved.  It takes a lot of time and effort to achieve good results with an implant.  </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5</a:t>
            </a:fld>
            <a:endParaRPr lang="en-US"/>
          </a:p>
        </p:txBody>
      </p:sp>
    </p:spTree>
    <p:extLst>
      <p:ext uri="{BB962C8B-B14F-4D97-AF65-F5344CB8AC3E}">
        <p14:creationId xmlns:p14="http://schemas.microsoft.com/office/powerpoint/2010/main" val="288118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you likely to see with an implant?  They mostly used with people who are not achieving good results with a hearing aid.  People who struggle to understand speech, even in the quiet.  Some children with single sided deafness are being implanted.  </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6</a:t>
            </a:fld>
            <a:endParaRPr lang="en-US"/>
          </a:p>
        </p:txBody>
      </p:sp>
    </p:spTree>
    <p:extLst>
      <p:ext uri="{BB962C8B-B14F-4D97-AF65-F5344CB8AC3E}">
        <p14:creationId xmlns:p14="http://schemas.microsoft.com/office/powerpoint/2010/main" val="202230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pandemic has made life very hard for people with hearing loss.  Some voices are easier to hear than others.  Accents, mumbling, covered mouths, background noise, inadequate lighting all make listening very difficult.  </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7</a:t>
            </a:fld>
            <a:endParaRPr lang="en-US"/>
          </a:p>
        </p:txBody>
      </p:sp>
    </p:spTree>
    <p:extLst>
      <p:ext uri="{BB962C8B-B14F-4D97-AF65-F5344CB8AC3E}">
        <p14:creationId xmlns:p14="http://schemas.microsoft.com/office/powerpoint/2010/main" val="170918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Listening through any listening device is very tiring.  It’s a very active process and your brain has to constantly ‘fill in the gaps’ of what you have missed.  You might find that your students are falling asleep in the afternoon.  </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8</a:t>
            </a:fld>
            <a:endParaRPr lang="en-US"/>
          </a:p>
        </p:txBody>
      </p:sp>
    </p:spTree>
    <p:extLst>
      <p:ext uri="{BB962C8B-B14F-4D97-AF65-F5344CB8AC3E}">
        <p14:creationId xmlns:p14="http://schemas.microsoft.com/office/powerpoint/2010/main" val="310167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of different processors that you might find in schools.  The most common one is the Nucleus 7.  </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11</a:t>
            </a:fld>
            <a:endParaRPr lang="en-US"/>
          </a:p>
        </p:txBody>
      </p:sp>
    </p:spTree>
    <p:extLst>
      <p:ext uri="{BB962C8B-B14F-4D97-AF65-F5344CB8AC3E}">
        <p14:creationId xmlns:p14="http://schemas.microsoft.com/office/powerpoint/2010/main" val="841041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164A3-5CD8-D841-B61D-6CEA56BC5C6B}"/>
              </a:ext>
            </a:extLst>
          </p:cNvPr>
          <p:cNvPicPr>
            <a:picLocks noChangeAspect="1"/>
          </p:cNvPicPr>
          <p:nvPr userDrawn="1"/>
        </p:nvPicPr>
        <p:blipFill>
          <a:blip r:embed="rId2" cstate="print">
            <a:extLst>
              <a:ext uri="{28A0092B-C50C-407E-A947-70E740481C1C}">
                <a14:useLocalDpi xmlns:a14="http://schemas.microsoft.com/office/drawing/2010/main"/>
              </a:ext>
            </a:extLst>
          </a:blip>
          <a:srcRect l="1844" r="1844"/>
          <a:stretch/>
        </p:blipFill>
        <p:spPr>
          <a:xfrm>
            <a:off x="0" y="-118533"/>
            <a:ext cx="12223857" cy="3009289"/>
          </a:xfrm>
          <a:prstGeom prst="rect">
            <a:avLst/>
          </a:prstGeom>
        </p:spPr>
      </p:pic>
      <p:pic>
        <p:nvPicPr>
          <p:cNvPr id="6" name="Picture 5">
            <a:extLst>
              <a:ext uri="{FF2B5EF4-FFF2-40B4-BE49-F238E27FC236}">
                <a16:creationId xmlns:a16="http://schemas.microsoft.com/office/drawing/2014/main" id="{C1CA92F9-CB3C-5B44-A9D0-FF68720C658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85770" y="-70405"/>
            <a:ext cx="3138086" cy="6623419"/>
          </a:xfrm>
          <a:prstGeom prst="rect">
            <a:avLst/>
          </a:prstGeom>
        </p:spPr>
      </p:pic>
      <p:sp>
        <p:nvSpPr>
          <p:cNvPr id="2" name="Title 1"/>
          <p:cNvSpPr>
            <a:spLocks noGrp="1"/>
          </p:cNvSpPr>
          <p:nvPr>
            <p:ph type="ctrTitle" hasCustomPrompt="1"/>
          </p:nvPr>
        </p:nvSpPr>
        <p:spPr>
          <a:xfrm>
            <a:off x="431801" y="370045"/>
            <a:ext cx="11281833" cy="790418"/>
          </a:xfrm>
        </p:spPr>
        <p:txBody>
          <a:bodyPr anchor="t">
            <a:normAutofit/>
          </a:bodyPr>
          <a:lstStyle>
            <a:lvl1pPr algn="l">
              <a:defRPr sz="3000"/>
            </a:lvl1pPr>
          </a:lstStyle>
          <a:p>
            <a:r>
              <a:rPr lang="en-US" dirty="0"/>
              <a:t>Visiting Teacher Conference 2022</a:t>
            </a:r>
          </a:p>
        </p:txBody>
      </p:sp>
      <p:pic>
        <p:nvPicPr>
          <p:cNvPr id="8" name="Picture 7" descr="Shape&#10;&#10;Description automatically generated with medium confidence">
            <a:extLst>
              <a:ext uri="{FF2B5EF4-FFF2-40B4-BE49-F238E27FC236}">
                <a16:creationId xmlns:a16="http://schemas.microsoft.com/office/drawing/2014/main" id="{A6A95368-4952-B948-8C5F-33713EAF9E8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16711" y="368300"/>
            <a:ext cx="3696923" cy="540000"/>
          </a:xfrm>
          <a:prstGeom prst="rect">
            <a:avLst/>
          </a:prstGeom>
        </p:spPr>
      </p:pic>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1" y="1520824"/>
            <a:ext cx="11281832"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6288618" y="1520825"/>
            <a:ext cx="5422900"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3" y="1520824"/>
            <a:ext cx="3407831"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4320118" y="1520826"/>
            <a:ext cx="3456516"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8257117" y="1520826"/>
            <a:ext cx="34544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4899" userDrawn="1">
          <p15:clr>
            <a:srgbClr val="FBAE40"/>
          </p15:clr>
        </p15:guide>
        <p15:guide id="2" pos="52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04998" y="0"/>
            <a:ext cx="10287002" cy="6858001"/>
          </a:xfrm>
          <a:prstGeom prst="rect">
            <a:avLst/>
          </a:prstGeom>
        </p:spPr>
      </p:pic>
      <p:pic>
        <p:nvPicPr>
          <p:cNvPr id="4" name="Picture 3">
            <a:extLst>
              <a:ext uri="{FF2B5EF4-FFF2-40B4-BE49-F238E27FC236}">
                <a16:creationId xmlns:a16="http://schemas.microsoft.com/office/drawing/2014/main" id="{F01762F4-BDA6-A44F-B08C-0DB4C51D1FD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6712219" cy="6858000"/>
          </a:xfrm>
          <a:prstGeom prst="rect">
            <a:avLst/>
          </a:prstGeom>
        </p:spPr>
      </p:pic>
      <p:sp>
        <p:nvSpPr>
          <p:cNvPr id="16" name="Text Placeholder 2"/>
          <p:cNvSpPr>
            <a:spLocks noGrp="1"/>
          </p:cNvSpPr>
          <p:nvPr>
            <p:ph type="body" idx="1" hasCustomPrompt="1"/>
          </p:nvPr>
        </p:nvSpPr>
        <p:spPr>
          <a:xfrm>
            <a:off x="431801" y="2673350"/>
            <a:ext cx="3887788" cy="1187450"/>
          </a:xfrm>
          <a:prstGeom prst="rect">
            <a:avLst/>
          </a:prstGeom>
        </p:spPr>
        <p:txBody>
          <a:bodyPr>
            <a:normAutofit/>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1468" y="6129088"/>
            <a:ext cx="3675661" cy="540000"/>
          </a:xfrm>
          <a:prstGeom prst="rect">
            <a:avLst/>
          </a:prstGeom>
        </p:spPr>
      </p:pic>
    </p:spTree>
    <p:extLst>
      <p:ext uri="{BB962C8B-B14F-4D97-AF65-F5344CB8AC3E}">
        <p14:creationId xmlns:p14="http://schemas.microsoft.com/office/powerpoint/2010/main" val="41556103"/>
      </p:ext>
    </p:extLst>
  </p:cSld>
  <p:clrMapOvr>
    <a:masterClrMapping/>
  </p:clrMapOvr>
  <p:extLst>
    <p:ext uri="{DCECCB84-F9BA-43D5-87BE-67443E8EF086}">
      <p15:sldGuideLst xmlns:p15="http://schemas.microsoft.com/office/powerpoint/2012/main">
        <p15:guide id="1" orient="horz" pos="16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431800" y="2673350"/>
            <a:ext cx="5376333" cy="1187450"/>
          </a:xfrm>
          <a:prstGeom prst="rect">
            <a:avLst/>
          </a:prstGeom>
        </p:spPr>
        <p:txBody>
          <a:bodyPr>
            <a:normAutofit/>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a:extLst>
              <a:ext uri="{FF2B5EF4-FFF2-40B4-BE49-F238E27FC236}">
                <a16:creationId xmlns:a16="http://schemas.microsoft.com/office/drawing/2014/main" id="{2BEB7CFF-A41C-D340-8293-519F5269DC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468" y="6129088"/>
            <a:ext cx="3675661" cy="540000"/>
          </a:xfrm>
          <a:prstGeom prst="rect">
            <a:avLst/>
          </a:prstGeom>
        </p:spPr>
      </p:pic>
      <p:pic>
        <p:nvPicPr>
          <p:cNvPr id="8" name="Picture 7">
            <a:extLst>
              <a:ext uri="{FF2B5EF4-FFF2-40B4-BE49-F238E27FC236}">
                <a16:creationId xmlns:a16="http://schemas.microsoft.com/office/drawing/2014/main" id="{05D802B9-E7B8-F04F-B026-D55A729857B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256217" y="2"/>
            <a:ext cx="1935782" cy="4096796"/>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072618-2FE5-EE4C-A863-CB0008A79B0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3">
            <a:extLst>
              <a:ext uri="{FF2B5EF4-FFF2-40B4-BE49-F238E27FC236}">
                <a16:creationId xmlns:a16="http://schemas.microsoft.com/office/drawing/2014/main" id="{05F8B98D-0BF7-3447-8178-7EF7F9BED8AB}"/>
              </a:ext>
            </a:extLst>
          </p:cNvPr>
          <p:cNvSpPr>
            <a:spLocks noGrp="1"/>
          </p:cNvSpPr>
          <p:nvPr>
            <p:ph type="body" sz="quarter" idx="12"/>
          </p:nvPr>
        </p:nvSpPr>
        <p:spPr>
          <a:xfrm>
            <a:off x="431800" y="5141913"/>
            <a:ext cx="6853238" cy="1527175"/>
          </a:xfrm>
        </p:spPr>
        <p:txBody>
          <a:bodyPr anchor="b" anchorCtr="0">
            <a:normAutofit/>
          </a:bodyPr>
          <a:lstStyle>
            <a:lvl1pPr>
              <a:defRPr sz="8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Click to edit Master text styles</a:t>
            </a:r>
          </a:p>
        </p:txBody>
      </p:sp>
      <p:pic>
        <p:nvPicPr>
          <p:cNvPr id="8" name="Picture 7">
            <a:extLst>
              <a:ext uri="{FF2B5EF4-FFF2-40B4-BE49-F238E27FC236}">
                <a16:creationId xmlns:a16="http://schemas.microsoft.com/office/drawing/2014/main" id="{31C6A29B-A9F1-3A42-8E88-869136E215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2271" y="6129088"/>
            <a:ext cx="3675661" cy="540000"/>
          </a:xfrm>
          <a:prstGeom prst="rect">
            <a:avLst/>
          </a:prstGeom>
        </p:spPr>
      </p:pic>
      <p:pic>
        <p:nvPicPr>
          <p:cNvPr id="10" name="Picture 9">
            <a:extLst>
              <a:ext uri="{FF2B5EF4-FFF2-40B4-BE49-F238E27FC236}">
                <a16:creationId xmlns:a16="http://schemas.microsoft.com/office/drawing/2014/main" id="{192A4649-7037-854E-92A7-5B8F4399943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256217" y="1"/>
            <a:ext cx="1935783" cy="4096798"/>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372131"/>
            <a:ext cx="11280200" cy="788333"/>
          </a:xfrm>
          <a:prstGeom prst="rect">
            <a:avLst/>
          </a:prstGeom>
        </p:spPr>
        <p:txBody>
          <a:bodyPr vert="horz" lIns="0" tIns="0" rIns="0" bIns="0" rtlCol="0" anchor="t">
            <a:normAutofit/>
          </a:bodyPr>
          <a:lstStyle/>
          <a:p>
            <a:r>
              <a:rPr lang="en-US" dirty="0"/>
              <a:t>Click to edit master title</a:t>
            </a:r>
          </a:p>
        </p:txBody>
      </p:sp>
      <p:sp>
        <p:nvSpPr>
          <p:cNvPr id="15" name="Text Placeholder 14"/>
          <p:cNvSpPr>
            <a:spLocks noGrp="1"/>
          </p:cNvSpPr>
          <p:nvPr>
            <p:ph type="body" idx="1"/>
          </p:nvPr>
        </p:nvSpPr>
        <p:spPr>
          <a:xfrm>
            <a:off x="431800" y="1520824"/>
            <a:ext cx="1128020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11129640" y="6315263"/>
            <a:ext cx="58236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z="1200" smtClean="0">
                <a:latin typeface="Arial" charset="0"/>
                <a:ea typeface="Arial" charset="0"/>
                <a:cs typeface="Arial" charset="0"/>
              </a:rPr>
              <a:pPr/>
              <a:t>‹#›</a:t>
            </a:fld>
            <a:endParaRPr lang="en-US" sz="1200"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3" r:id="rId5"/>
    <p:sldLayoutId id="2147483663" r:id="rId6"/>
    <p:sldLayoutId id="2147483685" r:id="rId7"/>
  </p:sldLayoutIdLst>
  <p:txStyles>
    <p:title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8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8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2116" userDrawn="1">
          <p15:clr>
            <a:srgbClr val="F26B43"/>
          </p15:clr>
        </p15:guide>
        <p15:guide id="3" pos="1813" userDrawn="1">
          <p15:clr>
            <a:srgbClr val="F26B43"/>
          </p15:clr>
        </p15:guide>
        <p15:guide id="4" pos="3961" userDrawn="1">
          <p15:clr>
            <a:srgbClr val="F26B43"/>
          </p15:clr>
        </p15:guide>
        <p15:guide id="5" pos="3659" userDrawn="1">
          <p15:clr>
            <a:srgbClr val="F26B43"/>
          </p15:clr>
        </p15:guide>
        <p15:guide id="6" pos="7379" userDrawn="1">
          <p15:clr>
            <a:srgbClr val="F26B43"/>
          </p15:clr>
        </p15:guide>
        <p15:guide id="7" orient="horz" pos="232" userDrawn="1">
          <p15:clr>
            <a:srgbClr val="F26B43"/>
          </p15:clr>
        </p15:guide>
        <p15:guide id="8" pos="5836" userDrawn="1">
          <p15:clr>
            <a:srgbClr val="F26B43"/>
          </p15:clr>
        </p15:guide>
        <p15:guide id="9" pos="5503" userDrawn="1">
          <p15:clr>
            <a:srgbClr val="F26B43"/>
          </p15:clr>
        </p15:guide>
        <p15:guide id="10" pos="2419" userDrawn="1">
          <p15:clr>
            <a:srgbClr val="F26B43"/>
          </p15:clr>
        </p15:guide>
        <p15:guide id="11" pos="272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hyperlink" Target="https://youtu.be/w2nRrpRZ1R8"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3.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Cochlear Implant</a:t>
            </a:r>
            <a:br>
              <a:rPr lang="en-US" dirty="0"/>
            </a:br>
            <a:r>
              <a:rPr lang="en-US" dirty="0"/>
              <a:t>Jackie Mitchell Visiting Teacher of the Deaf</a:t>
            </a:r>
          </a:p>
        </p:txBody>
      </p:sp>
    </p:spTree>
    <p:custDataLst>
      <p:tags r:id="rId1"/>
    </p:custDataLst>
    <p:extLst>
      <p:ext uri="{BB962C8B-B14F-4D97-AF65-F5344CB8AC3E}">
        <p14:creationId xmlns:p14="http://schemas.microsoft.com/office/powerpoint/2010/main" val="1734749148"/>
      </p:ext>
    </p:extLst>
  </p:cSld>
  <p:clrMapOvr>
    <a:masterClrMapping/>
  </p:clrMapOvr>
  <mc:AlternateContent xmlns:mc="http://schemas.openxmlformats.org/markup-compatibility/2006" xmlns:p14="http://schemas.microsoft.com/office/powerpoint/2010/main">
    <mc:Choice Requires="p14">
      <p:transition spd="slow" p14:dur="2000" advTm="23414"/>
    </mc:Choice>
    <mc:Fallback xmlns="">
      <p:transition spd="slow" advTm="234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60EA-CA6A-4740-A246-5EA41E6FFE74}"/>
              </a:ext>
            </a:extLst>
          </p:cNvPr>
          <p:cNvSpPr>
            <a:spLocks noGrp="1"/>
          </p:cNvSpPr>
          <p:nvPr>
            <p:ph type="title"/>
          </p:nvPr>
        </p:nvSpPr>
        <p:spPr/>
        <p:txBody>
          <a:bodyPr/>
          <a:lstStyle/>
          <a:p>
            <a:r>
              <a:rPr lang="en-US" dirty="0"/>
              <a:t>What does it cost?</a:t>
            </a:r>
            <a:endParaRPr lang="en-AU" dirty="0"/>
          </a:p>
        </p:txBody>
      </p:sp>
      <p:sp>
        <p:nvSpPr>
          <p:cNvPr id="3" name="Content Placeholder 2">
            <a:extLst>
              <a:ext uri="{FF2B5EF4-FFF2-40B4-BE49-F238E27FC236}">
                <a16:creationId xmlns:a16="http://schemas.microsoft.com/office/drawing/2014/main" id="{70EF8B03-429A-433E-815F-4E2467B640A1}"/>
              </a:ext>
            </a:extLst>
          </p:cNvPr>
          <p:cNvSpPr>
            <a:spLocks noGrp="1"/>
          </p:cNvSpPr>
          <p:nvPr>
            <p:ph idx="1"/>
          </p:nvPr>
        </p:nvSpPr>
        <p:spPr>
          <a:xfrm>
            <a:off x="431801" y="1972330"/>
            <a:ext cx="11281832" cy="4157007"/>
          </a:xfrm>
        </p:spPr>
        <p:txBody>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Tw Cen MT" panose="020B0602020104020603"/>
                <a:ea typeface="+mn-ea"/>
                <a:cs typeface="+mn-cs"/>
              </a:rPr>
              <a:t>The cost of CIs is covered by the government until the person reaches 26 years of age.</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Tw Cen MT" panose="020B0602020104020603"/>
                <a:ea typeface="+mn-ea"/>
                <a:cs typeface="+mn-cs"/>
              </a:rPr>
              <a:t>Some older people receive implants through Medicare – there is a waiting list and no guarantee of upgrades.</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Tw Cen MT" panose="020B0602020104020603"/>
                <a:ea typeface="+mn-ea"/>
                <a:cs typeface="+mn-cs"/>
              </a:rPr>
              <a:t>Most people use their private health insurance.</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Tw Cen MT" panose="020B0602020104020603"/>
                <a:ea typeface="+mn-ea"/>
                <a:cs typeface="+mn-cs"/>
              </a:rPr>
              <a:t>The cost of the processor is around $10,000.</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Tw Cen MT" panose="020B0602020104020603"/>
                <a:ea typeface="+mn-ea"/>
                <a:cs typeface="+mn-cs"/>
              </a:rPr>
              <a:t>Accessories cost more.</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Tw Cen MT" panose="020B0602020104020603"/>
                <a:ea typeface="+mn-ea"/>
                <a:cs typeface="+mn-cs"/>
              </a:rPr>
              <a:t>Some people are now receiving upgrades through the NDIS.</a:t>
            </a:r>
          </a:p>
          <a:p>
            <a:endParaRPr lang="en-AU" dirty="0"/>
          </a:p>
        </p:txBody>
      </p:sp>
      <p:pic>
        <p:nvPicPr>
          <p:cNvPr id="4" name="Picture 2" descr="Where does my money go | UniBank">
            <a:extLst>
              <a:ext uri="{FF2B5EF4-FFF2-40B4-BE49-F238E27FC236}">
                <a16:creationId xmlns:a16="http://schemas.microsoft.com/office/drawing/2014/main" id="{1CA08D10-D1C6-4288-A96D-F1845F043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2143" y="2172"/>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930962"/>
      </p:ext>
    </p:extLst>
  </p:cSld>
  <p:clrMapOvr>
    <a:masterClrMapping/>
  </p:clrMapOvr>
  <mc:AlternateContent xmlns:mc="http://schemas.openxmlformats.org/markup-compatibility/2006" xmlns:p14="http://schemas.microsoft.com/office/powerpoint/2010/main">
    <mc:Choice Requires="p14">
      <p:transition spd="slow" p14:dur="2000" advTm="71192"/>
    </mc:Choice>
    <mc:Fallback xmlns="">
      <p:transition spd="slow" advTm="711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F7B0-F61A-4CC1-8471-0C934E9FB2E5}"/>
              </a:ext>
            </a:extLst>
          </p:cNvPr>
          <p:cNvSpPr>
            <a:spLocks noGrp="1"/>
          </p:cNvSpPr>
          <p:nvPr>
            <p:ph type="title"/>
          </p:nvPr>
        </p:nvSpPr>
        <p:spPr>
          <a:xfrm>
            <a:off x="431801" y="372131"/>
            <a:ext cx="11280200" cy="788333"/>
          </a:xfrm>
        </p:spPr>
        <p:txBody>
          <a:bodyPr anchor="t">
            <a:normAutofit/>
          </a:bodyPr>
          <a:lstStyle/>
          <a:p>
            <a:r>
              <a:rPr lang="en-US" dirty="0"/>
              <a:t>Nucleus 7</a:t>
            </a:r>
            <a:endParaRPr lang="en-AU" dirty="0"/>
          </a:p>
        </p:txBody>
      </p:sp>
      <p:pic>
        <p:nvPicPr>
          <p:cNvPr id="5" name="Picture 2" descr="http://www.cochlear.com/wps/wcm/connect/204d87d8-ecae-47ca-af80-542c86594cee/n6-image-n6-features.jpg?MOD=AJPERES&amp;CACHEID=204d87d8-ecae-47ca-af80-542c86594cee">
            <a:extLst>
              <a:ext uri="{FF2B5EF4-FFF2-40B4-BE49-F238E27FC236}">
                <a16:creationId xmlns:a16="http://schemas.microsoft.com/office/drawing/2014/main" id="{78730632-D4A0-4BB5-90AB-13F15A93D7F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31802" y="1696951"/>
            <a:ext cx="5376332" cy="4256262"/>
          </a:xfrm>
          <a:prstGeom prst="round2DiagRect">
            <a:avLst>
              <a:gd name="adj1" fmla="val 560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D671A4FF-D41C-405B-A32D-A2AA83344F98}"/>
              </a:ext>
            </a:extLst>
          </p:cNvPr>
          <p:cNvSpPr>
            <a:spLocks noGrp="1"/>
          </p:cNvSpPr>
          <p:nvPr>
            <p:ph sz="quarter" idx="10"/>
          </p:nvPr>
        </p:nvSpPr>
        <p:spPr>
          <a:xfrm>
            <a:off x="6288618" y="590843"/>
            <a:ext cx="5422900" cy="4552657"/>
          </a:xfrm>
        </p:spPr>
        <p:txBody>
          <a:bodyPr>
            <a:normAutofit lnSpcReduction="10000"/>
          </a:bodyPr>
          <a:lstStyle/>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uLnTx/>
                <a:uFillTx/>
              </a:rPr>
              <a:t>Smallest behind the ear processor. </a:t>
            </a:r>
          </a:p>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uLnTx/>
                <a:uFillTx/>
              </a:rPr>
              <a:t>Direct streaming from compatible devices.</a:t>
            </a:r>
          </a:p>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uLnTx/>
                <a:uFillTx/>
              </a:rPr>
              <a:t>Can be controlled by buttons, app or remote control.</a:t>
            </a:r>
          </a:p>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uLnTx/>
                <a:uFillTx/>
              </a:rPr>
              <a:t>Can be used with a Roger System via an adapter.</a:t>
            </a:r>
          </a:p>
          <a:p>
            <a:endParaRPr lang="en-AU" dirty="0"/>
          </a:p>
        </p:txBody>
      </p:sp>
    </p:spTree>
    <p:custDataLst>
      <p:tags r:id="rId1"/>
    </p:custDataLst>
    <p:extLst>
      <p:ext uri="{BB962C8B-B14F-4D97-AF65-F5344CB8AC3E}">
        <p14:creationId xmlns:p14="http://schemas.microsoft.com/office/powerpoint/2010/main" val="3661810462"/>
      </p:ext>
    </p:extLst>
  </p:cSld>
  <p:clrMapOvr>
    <a:masterClrMapping/>
  </p:clrMapOvr>
  <mc:AlternateContent xmlns:mc="http://schemas.openxmlformats.org/markup-compatibility/2006" xmlns:p14="http://schemas.microsoft.com/office/powerpoint/2010/main">
    <mc:Choice Requires="p14">
      <p:transition spd="slow" p14:dur="2000" advTm="35353"/>
    </mc:Choice>
    <mc:Fallback xmlns="">
      <p:transition spd="slow" advTm="353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39BC-7203-4530-8B68-E01442E850A2}"/>
              </a:ext>
            </a:extLst>
          </p:cNvPr>
          <p:cNvSpPr>
            <a:spLocks noGrp="1"/>
          </p:cNvSpPr>
          <p:nvPr>
            <p:ph type="title"/>
          </p:nvPr>
        </p:nvSpPr>
        <p:spPr>
          <a:xfrm>
            <a:off x="431801" y="372131"/>
            <a:ext cx="11280200" cy="788333"/>
          </a:xfrm>
        </p:spPr>
        <p:txBody>
          <a:bodyPr anchor="t">
            <a:normAutofit/>
          </a:bodyPr>
          <a:lstStyle/>
          <a:p>
            <a:r>
              <a:rPr lang="en-US" dirty="0" err="1"/>
              <a:t>Kanso</a:t>
            </a:r>
            <a:r>
              <a:rPr lang="en-US" dirty="0"/>
              <a:t> 2</a:t>
            </a:r>
            <a:endParaRPr lang="en-AU" dirty="0"/>
          </a:p>
        </p:txBody>
      </p:sp>
      <p:sp>
        <p:nvSpPr>
          <p:cNvPr id="3" name="Content Placeholder 2">
            <a:extLst>
              <a:ext uri="{FF2B5EF4-FFF2-40B4-BE49-F238E27FC236}">
                <a16:creationId xmlns:a16="http://schemas.microsoft.com/office/drawing/2014/main" id="{199DA351-9DED-41B3-BB08-BF268D91F09D}"/>
              </a:ext>
            </a:extLst>
          </p:cNvPr>
          <p:cNvSpPr>
            <a:spLocks noGrp="1"/>
          </p:cNvSpPr>
          <p:nvPr>
            <p:ph idx="1"/>
          </p:nvPr>
        </p:nvSpPr>
        <p:spPr>
          <a:xfrm>
            <a:off x="431802" y="1520825"/>
            <a:ext cx="5376332" cy="4608514"/>
          </a:xfrm>
        </p:spPr>
        <p:txBody>
          <a:bodyPr>
            <a:normAutofit/>
          </a:bodyPr>
          <a:lstStyle/>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uLnTx/>
                <a:uFillTx/>
              </a:rPr>
              <a:t>Released last year in Australia.</a:t>
            </a:r>
          </a:p>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uLnTx/>
                <a:uFillTx/>
              </a:rPr>
              <a:t>Smallest, lightest off the ear processor.</a:t>
            </a:r>
          </a:p>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uLnTx/>
                <a:uFillTx/>
              </a:rPr>
              <a:t>Rechargeable and can stream directly from devices.</a:t>
            </a:r>
          </a:p>
          <a:p>
            <a:endParaRPr lang="en-AU" dirty="0"/>
          </a:p>
        </p:txBody>
      </p:sp>
      <p:pic>
        <p:nvPicPr>
          <p:cNvPr id="7" name="Picture 2" descr="Kanso 2 Sound Processor | Cochlear">
            <a:extLst>
              <a:ext uri="{FF2B5EF4-FFF2-40B4-BE49-F238E27FC236}">
                <a16:creationId xmlns:a16="http://schemas.microsoft.com/office/drawing/2014/main" id="{269DB6A9-34A8-40A4-AD80-DCDE0F1E2CA0}"/>
              </a:ext>
            </a:extLst>
          </p:cNvPr>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tretch>
            <a:fillRect/>
          </a:stretch>
        </p:blipFill>
        <p:spPr bwMode="auto">
          <a:xfrm>
            <a:off x="6440485" y="847725"/>
            <a:ext cx="4608514" cy="4608514"/>
          </a:xfrm>
          <a:prstGeom prst="round2DiagRect">
            <a:avLst>
              <a:gd name="adj1" fmla="val 560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72590139"/>
      </p:ext>
    </p:extLst>
  </p:cSld>
  <p:clrMapOvr>
    <a:masterClrMapping/>
  </p:clrMapOvr>
  <mc:AlternateContent xmlns:mc="http://schemas.openxmlformats.org/markup-compatibility/2006" xmlns:p14="http://schemas.microsoft.com/office/powerpoint/2010/main">
    <mc:Choice Requires="p14">
      <p:transition spd="slow" p14:dur="2000" advTm="38312"/>
    </mc:Choice>
    <mc:Fallback xmlns="">
      <p:transition spd="slow" advTm="383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DAB5-1142-41C8-A5DE-6349D8E69711}"/>
              </a:ext>
            </a:extLst>
          </p:cNvPr>
          <p:cNvSpPr>
            <a:spLocks noGrp="1"/>
          </p:cNvSpPr>
          <p:nvPr>
            <p:ph type="title"/>
          </p:nvPr>
        </p:nvSpPr>
        <p:spPr/>
        <p:txBody>
          <a:bodyPr/>
          <a:lstStyle/>
          <a:p>
            <a:r>
              <a:rPr lang="en-US" dirty="0"/>
              <a:t>The cochlear implant in the classroom</a:t>
            </a:r>
            <a:endParaRPr lang="en-AU" dirty="0"/>
          </a:p>
        </p:txBody>
      </p:sp>
      <p:sp>
        <p:nvSpPr>
          <p:cNvPr id="4" name="Content Placeholder 3">
            <a:extLst>
              <a:ext uri="{FF2B5EF4-FFF2-40B4-BE49-F238E27FC236}">
                <a16:creationId xmlns:a16="http://schemas.microsoft.com/office/drawing/2014/main" id="{9B1425E3-E90E-4F53-AB30-08DF53A0D34E}"/>
              </a:ext>
            </a:extLst>
          </p:cNvPr>
          <p:cNvSpPr>
            <a:spLocks noGrp="1"/>
          </p:cNvSpPr>
          <p:nvPr>
            <p:ph sz="quarter" idx="10"/>
          </p:nvPr>
        </p:nvSpPr>
        <p:spPr/>
        <p:txBody>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The Mini Mic 2 connects with the Cochlear Implant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The iPad can stream straight to the Nucleus 7 or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Kanso</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2</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The Roger Touchscreen can be used with a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neckloop</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or with a Roger Receiver and an adapter</a:t>
            </a:r>
            <a:endPar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endParaRPr lang="en-AU" dirty="0"/>
          </a:p>
        </p:txBody>
      </p:sp>
      <p:pic>
        <p:nvPicPr>
          <p:cNvPr id="5" name="Content Placeholder 4" descr="PaTTAN - Cochlear Wireless Mini Microphone 2+ Compatible w/ BAHA 5, NUCLEUS  6 &amp; Higher">
            <a:extLst>
              <a:ext uri="{FF2B5EF4-FFF2-40B4-BE49-F238E27FC236}">
                <a16:creationId xmlns:a16="http://schemas.microsoft.com/office/drawing/2014/main" id="{53696553-2BDE-43C1-8C5F-C42CC9C5918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977106" y="1285875"/>
            <a:ext cx="2143125" cy="214312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8" descr="Fitting Guide">
            <a:extLst>
              <a:ext uri="{FF2B5EF4-FFF2-40B4-BE49-F238E27FC236}">
                <a16:creationId xmlns:a16="http://schemas.microsoft.com/office/drawing/2014/main" id="{CB94EBFF-C77C-46DD-A2A2-EAD81410F1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090" y="4112355"/>
            <a:ext cx="3458184" cy="23735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1040872"/>
      </p:ext>
    </p:extLst>
  </p:cSld>
  <p:clrMapOvr>
    <a:masterClrMapping/>
  </p:clrMapOvr>
  <mc:AlternateContent xmlns:mc="http://schemas.openxmlformats.org/markup-compatibility/2006" xmlns:p14="http://schemas.microsoft.com/office/powerpoint/2010/main">
    <mc:Choice Requires="p14">
      <p:transition spd="slow" p14:dur="2000" advTm="40150"/>
    </mc:Choice>
    <mc:Fallback xmlns="">
      <p:transition spd="slow" advTm="4015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C76A-CE27-4B15-BBF6-EB4942AF7B98}"/>
              </a:ext>
            </a:extLst>
          </p:cNvPr>
          <p:cNvSpPr>
            <a:spLocks noGrp="1"/>
          </p:cNvSpPr>
          <p:nvPr>
            <p:ph type="title"/>
          </p:nvPr>
        </p:nvSpPr>
        <p:spPr>
          <a:xfrm>
            <a:off x="431801" y="372131"/>
            <a:ext cx="11280200" cy="788333"/>
          </a:xfrm>
        </p:spPr>
        <p:txBody>
          <a:bodyPr anchor="t">
            <a:normAutofit/>
          </a:bodyPr>
          <a:lstStyle/>
          <a:p>
            <a:r>
              <a:rPr lang="en-US" dirty="0"/>
              <a:t>Troubleshooting</a:t>
            </a:r>
            <a:endParaRPr lang="en-AU" dirty="0"/>
          </a:p>
        </p:txBody>
      </p:sp>
      <p:graphicFrame>
        <p:nvGraphicFramePr>
          <p:cNvPr id="5" name="Content Placeholder 2">
            <a:extLst>
              <a:ext uri="{FF2B5EF4-FFF2-40B4-BE49-F238E27FC236}">
                <a16:creationId xmlns:a16="http://schemas.microsoft.com/office/drawing/2014/main" id="{1ED6DB4D-0FE3-4B2A-9D62-C6F815C9796C}"/>
              </a:ext>
            </a:extLst>
          </p:cNvPr>
          <p:cNvGraphicFramePr>
            <a:graphicFrameLocks noGrp="1"/>
          </p:cNvGraphicFramePr>
          <p:nvPr>
            <p:ph idx="1"/>
            <p:extLst>
              <p:ext uri="{D42A27DB-BD31-4B8C-83A1-F6EECF244321}">
                <p14:modId xmlns:p14="http://schemas.microsoft.com/office/powerpoint/2010/main" val="1856307619"/>
              </p:ext>
            </p:extLst>
          </p:nvPr>
        </p:nvGraphicFramePr>
        <p:xfrm>
          <a:off x="431801" y="534572"/>
          <a:ext cx="11281832" cy="5036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75053217"/>
      </p:ext>
    </p:extLst>
  </p:cSld>
  <p:clrMapOvr>
    <a:masterClrMapping/>
  </p:clrMapOvr>
  <mc:AlternateContent xmlns:mc="http://schemas.openxmlformats.org/markup-compatibility/2006" xmlns:p14="http://schemas.microsoft.com/office/powerpoint/2010/main">
    <mc:Choice Requires="p14">
      <p:transition spd="slow" p14:dur="2000" advTm="42197"/>
    </mc:Choice>
    <mc:Fallback xmlns="">
      <p:transition spd="slow" advTm="4219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7DD6-1F8C-4A53-B738-0B55F7215264}"/>
              </a:ext>
            </a:extLst>
          </p:cNvPr>
          <p:cNvSpPr>
            <a:spLocks noGrp="1"/>
          </p:cNvSpPr>
          <p:nvPr>
            <p:ph type="title"/>
          </p:nvPr>
        </p:nvSpPr>
        <p:spPr/>
        <p:txBody>
          <a:bodyPr/>
          <a:lstStyle/>
          <a:p>
            <a:r>
              <a:rPr lang="en-US" dirty="0"/>
              <a:t>OH NO!</a:t>
            </a:r>
            <a:endParaRPr lang="en-AU" dirty="0"/>
          </a:p>
        </p:txBody>
      </p:sp>
      <p:sp>
        <p:nvSpPr>
          <p:cNvPr id="3" name="Content Placeholder 2">
            <a:extLst>
              <a:ext uri="{FF2B5EF4-FFF2-40B4-BE49-F238E27FC236}">
                <a16:creationId xmlns:a16="http://schemas.microsoft.com/office/drawing/2014/main" id="{2053C9EC-6BE3-477B-B4F8-BC90C6C16ADB}"/>
              </a:ext>
            </a:extLst>
          </p:cNvPr>
          <p:cNvSpPr>
            <a:spLocks noGrp="1"/>
          </p:cNvSpPr>
          <p:nvPr>
            <p:ph idx="1"/>
          </p:nvPr>
        </p:nvSpPr>
        <p:spPr>
          <a:xfrm>
            <a:off x="431801" y="886266"/>
            <a:ext cx="11281832" cy="4726744"/>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You need to have a plan for what to do when things go wrong.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Does the child have an old speech processor that can be used as a spare?  It needs to be reprogrammed every time the map is changed on the current processor.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Ensure that the ‘Spares Kit’ is up to date.</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How are you going to communicate with the child if they are totally deaf?</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Don’t presume that the child can read lips.  Some deaf people are very good at this, and some can’t do it at all.  </a:t>
            </a:r>
            <a:endParaRPr kumimoji="0" lang="en-AU"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endParaRPr lang="en-AU" dirty="0"/>
          </a:p>
        </p:txBody>
      </p:sp>
    </p:spTree>
    <p:custDataLst>
      <p:tags r:id="rId1"/>
    </p:custDataLst>
    <p:extLst>
      <p:ext uri="{BB962C8B-B14F-4D97-AF65-F5344CB8AC3E}">
        <p14:creationId xmlns:p14="http://schemas.microsoft.com/office/powerpoint/2010/main" val="4027773681"/>
      </p:ext>
    </p:extLst>
  </p:cSld>
  <p:clrMapOvr>
    <a:masterClrMapping/>
  </p:clrMapOvr>
  <mc:AlternateContent xmlns:mc="http://schemas.openxmlformats.org/markup-compatibility/2006" xmlns:p14="http://schemas.microsoft.com/office/powerpoint/2010/main">
    <mc:Choice Requires="p14">
      <p:transition spd="slow" p14:dur="2000" advTm="88281"/>
    </mc:Choice>
    <mc:Fallback xmlns="">
      <p:transition spd="slow" advTm="8828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A91E39A-14F5-4F17-9CFB-7DF957EEEB6E}"/>
              </a:ext>
            </a:extLst>
          </p:cNvPr>
          <p:cNvSpPr>
            <a:spLocks noGrp="1"/>
          </p:cNvSpPr>
          <p:nvPr>
            <p:ph type="title"/>
          </p:nvPr>
        </p:nvSpPr>
        <p:spPr>
          <a:xfrm>
            <a:off x="431801" y="372131"/>
            <a:ext cx="11280200" cy="788333"/>
          </a:xfrm>
        </p:spPr>
        <p:txBody>
          <a:bodyPr/>
          <a:lstStyle/>
          <a:p>
            <a:r>
              <a:rPr lang="en-US" dirty="0"/>
              <a:t>Batteries</a:t>
            </a:r>
          </a:p>
        </p:txBody>
      </p:sp>
      <p:sp>
        <p:nvSpPr>
          <p:cNvPr id="3" name="Content Placeholder 2">
            <a:extLst>
              <a:ext uri="{FF2B5EF4-FFF2-40B4-BE49-F238E27FC236}">
                <a16:creationId xmlns:a16="http://schemas.microsoft.com/office/drawing/2014/main" id="{49A4357F-45C0-4894-970E-65C3C3F96219}"/>
              </a:ext>
            </a:extLst>
          </p:cNvPr>
          <p:cNvSpPr>
            <a:spLocks noGrp="1"/>
          </p:cNvSpPr>
          <p:nvPr>
            <p:ph idx="1"/>
          </p:nvPr>
        </p:nvSpPr>
        <p:spPr>
          <a:xfrm>
            <a:off x="431802" y="1520825"/>
            <a:ext cx="5376332" cy="4608514"/>
          </a:xfrm>
        </p:spPr>
        <p:txBody>
          <a:bodyPr>
            <a:normAutofit/>
          </a:bodyPr>
          <a:lstStyle/>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effectLst/>
                <a:uLnTx/>
                <a:uFillTx/>
              </a:rPr>
              <a:t>The Nucleus 7 operates using either a rechargeable or 2 disposable batteries.</a:t>
            </a:r>
          </a:p>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effectLst/>
                <a:uLnTx/>
                <a:uFillTx/>
              </a:rPr>
              <a:t>I use rechargeable batteries and swap them over every morning.  </a:t>
            </a:r>
          </a:p>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effectLst/>
                <a:uLnTx/>
                <a:uFillTx/>
              </a:rPr>
              <a:t>I also carry the disposable battery case so that I have a backup – just in case.  </a:t>
            </a:r>
          </a:p>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effectLst/>
                <a:uLnTx/>
                <a:uFillTx/>
              </a:rPr>
              <a:t>I would recommend that students do the same – the batteries are the big ‘blue’ batteries (675).</a:t>
            </a:r>
          </a:p>
          <a:p>
            <a:endParaRPr lang="en-AU" dirty="0"/>
          </a:p>
        </p:txBody>
      </p:sp>
      <p:pic>
        <p:nvPicPr>
          <p:cNvPr id="5" name="Picture 2" descr="The Cochlear Nucleus Implant System - Cochlear™ - Pediatric Journey">
            <a:extLst>
              <a:ext uri="{FF2B5EF4-FFF2-40B4-BE49-F238E27FC236}">
                <a16:creationId xmlns:a16="http://schemas.microsoft.com/office/drawing/2014/main" id="{5E0A585C-4EE3-4508-B6CA-4C9DA3EE6A3D}"/>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6288618" y="2103984"/>
            <a:ext cx="4402828" cy="2794703"/>
          </a:xfrm>
          <a:prstGeom prst="rect">
            <a:avLst/>
          </a:prstGeom>
          <a:solidFill>
            <a:srgbClr val="FFFFFF"/>
          </a:solidFill>
        </p:spPr>
      </p:pic>
    </p:spTree>
    <p:custDataLst>
      <p:tags r:id="rId1"/>
    </p:custDataLst>
    <p:extLst>
      <p:ext uri="{BB962C8B-B14F-4D97-AF65-F5344CB8AC3E}">
        <p14:creationId xmlns:p14="http://schemas.microsoft.com/office/powerpoint/2010/main" val="1596198839"/>
      </p:ext>
    </p:extLst>
  </p:cSld>
  <p:clrMapOvr>
    <a:masterClrMapping/>
  </p:clrMapOvr>
  <mc:AlternateContent xmlns:mc="http://schemas.openxmlformats.org/markup-compatibility/2006" xmlns:p14="http://schemas.microsoft.com/office/powerpoint/2010/main">
    <mc:Choice Requires="p14">
      <p:transition spd="slow" p14:dur="2000" advTm="56608"/>
    </mc:Choice>
    <mc:Fallback xmlns="">
      <p:transition spd="slow" advTm="5660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FD51-E6C1-4FB9-AD36-B89F2D7AB230}"/>
              </a:ext>
            </a:extLst>
          </p:cNvPr>
          <p:cNvSpPr>
            <a:spLocks noGrp="1"/>
          </p:cNvSpPr>
          <p:nvPr>
            <p:ph type="title"/>
          </p:nvPr>
        </p:nvSpPr>
        <p:spPr>
          <a:xfrm>
            <a:off x="431801" y="372131"/>
            <a:ext cx="11280200" cy="788333"/>
          </a:xfrm>
        </p:spPr>
        <p:txBody>
          <a:bodyPr anchor="t">
            <a:normAutofit/>
          </a:bodyPr>
          <a:lstStyle/>
          <a:p>
            <a:r>
              <a:rPr lang="en-US" dirty="0"/>
              <a:t>Swimming</a:t>
            </a:r>
            <a:endParaRPr lang="en-AU" dirty="0"/>
          </a:p>
        </p:txBody>
      </p:sp>
      <p:pic>
        <p:nvPicPr>
          <p:cNvPr id="5" name="Picture 2" descr="Cochlear Aqua+ KIT">
            <a:extLst>
              <a:ext uri="{FF2B5EF4-FFF2-40B4-BE49-F238E27FC236}">
                <a16:creationId xmlns:a16="http://schemas.microsoft.com/office/drawing/2014/main" id="{1B4E8A38-C0E3-402E-9BE5-724DA77D3D3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039652" y="1520825"/>
            <a:ext cx="3467906" cy="4608514"/>
          </a:xfrm>
          <a:prstGeom prst="rect">
            <a:avLst/>
          </a:prstGeom>
          <a:solidFill>
            <a:srgbClr val="FFFFFF"/>
          </a:solidFill>
        </p:spPr>
      </p:pic>
      <p:sp>
        <p:nvSpPr>
          <p:cNvPr id="3" name="Content Placeholder 2">
            <a:extLst>
              <a:ext uri="{FF2B5EF4-FFF2-40B4-BE49-F238E27FC236}">
                <a16:creationId xmlns:a16="http://schemas.microsoft.com/office/drawing/2014/main" id="{3469C4DB-CC6F-43F2-B280-2C6621A68F6E}"/>
              </a:ext>
            </a:extLst>
          </p:cNvPr>
          <p:cNvSpPr>
            <a:spLocks noGrp="1"/>
          </p:cNvSpPr>
          <p:nvPr>
            <p:ph sz="quarter" idx="10"/>
          </p:nvPr>
        </p:nvSpPr>
        <p:spPr>
          <a:xfrm>
            <a:off x="6288618" y="506437"/>
            <a:ext cx="5422900" cy="5622902"/>
          </a:xfrm>
        </p:spPr>
        <p:txBody>
          <a:bodyPr>
            <a:normAutofit/>
          </a:bodyPr>
          <a:lstStyle/>
          <a:p>
            <a:r>
              <a:rPr lang="en-US" dirty="0"/>
              <a:t>The Cochlear Implant is ‘splash proof’ but not waterproof.</a:t>
            </a:r>
          </a:p>
          <a:p>
            <a:r>
              <a:rPr lang="en-US" dirty="0"/>
              <a:t>Families can purchase the Aqua + accessory for swimming.</a:t>
            </a:r>
          </a:p>
          <a:p>
            <a:r>
              <a:rPr lang="en-US" dirty="0"/>
              <a:t>You must use rechargeable batteries with the Aqua +.</a:t>
            </a:r>
          </a:p>
          <a:p>
            <a:r>
              <a:rPr lang="en-US" dirty="0"/>
              <a:t>It’s a bit tricky to use and I would suggest that you watch the video below before attempting to use it.  </a:t>
            </a:r>
          </a:p>
          <a:p>
            <a:r>
              <a:rPr lang="en-US" dirty="0">
                <a:hlinkClick r:id="rId4">
                  <a:extLst>
                    <a:ext uri="{A12FA001-AC4F-418D-AE19-62706E023703}">
                      <ahyp:hlinkClr xmlns:ahyp="http://schemas.microsoft.com/office/drawing/2018/hyperlinkcolor" val="tx"/>
                    </a:ext>
                  </a:extLst>
                </a:hlinkClick>
              </a:rPr>
              <a:t>https://youtu.be/w2nRrpRZ1R8</a:t>
            </a:r>
            <a:endParaRPr lang="en-US" dirty="0"/>
          </a:p>
          <a:p>
            <a:r>
              <a:rPr lang="en-US" dirty="0"/>
              <a:t>Do not twist the coil!  It looks as though it should be twisted but don’t do it.   </a:t>
            </a:r>
          </a:p>
          <a:p>
            <a:endParaRPr lang="en-AU" dirty="0"/>
          </a:p>
        </p:txBody>
      </p:sp>
    </p:spTree>
    <p:custDataLst>
      <p:tags r:id="rId1"/>
    </p:custDataLst>
    <p:extLst>
      <p:ext uri="{BB962C8B-B14F-4D97-AF65-F5344CB8AC3E}">
        <p14:creationId xmlns:p14="http://schemas.microsoft.com/office/powerpoint/2010/main" val="2968144002"/>
      </p:ext>
    </p:extLst>
  </p:cSld>
  <p:clrMapOvr>
    <a:masterClrMapping/>
  </p:clrMapOvr>
  <mc:AlternateContent xmlns:mc="http://schemas.openxmlformats.org/markup-compatibility/2006" xmlns:p14="http://schemas.microsoft.com/office/powerpoint/2010/main">
    <mc:Choice Requires="p14">
      <p:transition spd="slow" p14:dur="2000" advTm="46161"/>
    </mc:Choice>
    <mc:Fallback xmlns="">
      <p:transition spd="slow" advTm="4616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0A97AAD-D346-45B3-A81F-891E4F86997C}"/>
              </a:ext>
            </a:extLst>
          </p:cNvPr>
          <p:cNvSpPr>
            <a:spLocks noGrp="1"/>
          </p:cNvSpPr>
          <p:nvPr>
            <p:ph type="title"/>
          </p:nvPr>
        </p:nvSpPr>
        <p:spPr>
          <a:xfrm>
            <a:off x="431801" y="372131"/>
            <a:ext cx="11280200" cy="788333"/>
          </a:xfrm>
        </p:spPr>
        <p:txBody>
          <a:bodyPr anchor="t">
            <a:normAutofit/>
          </a:bodyPr>
          <a:lstStyle/>
          <a:p>
            <a:r>
              <a:rPr lang="en-US" dirty="0"/>
              <a:t>Using a new implant</a:t>
            </a:r>
          </a:p>
        </p:txBody>
      </p:sp>
      <p:graphicFrame>
        <p:nvGraphicFramePr>
          <p:cNvPr id="6" name="TextBox 3">
            <a:extLst>
              <a:ext uri="{FF2B5EF4-FFF2-40B4-BE49-F238E27FC236}">
                <a16:creationId xmlns:a16="http://schemas.microsoft.com/office/drawing/2014/main" id="{35B7E721-AD5D-4141-B9A1-4F6C99E6A778}"/>
              </a:ext>
            </a:extLst>
          </p:cNvPr>
          <p:cNvGraphicFramePr/>
          <p:nvPr>
            <p:extLst>
              <p:ext uri="{D42A27DB-BD31-4B8C-83A1-F6EECF244321}">
                <p14:modId xmlns:p14="http://schemas.microsoft.com/office/powerpoint/2010/main" val="3857049306"/>
              </p:ext>
            </p:extLst>
          </p:nvPr>
        </p:nvGraphicFramePr>
        <p:xfrm>
          <a:off x="431801" y="815926"/>
          <a:ext cx="11281832" cy="5313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709509998"/>
      </p:ext>
    </p:extLst>
  </p:cSld>
  <p:clrMapOvr>
    <a:masterClrMapping/>
  </p:clrMapOvr>
  <mc:AlternateContent xmlns:mc="http://schemas.openxmlformats.org/markup-compatibility/2006" xmlns:p14="http://schemas.microsoft.com/office/powerpoint/2010/main">
    <mc:Choice Requires="p14">
      <p:transition spd="slow" p14:dur="2000" advTm="51591"/>
    </mc:Choice>
    <mc:Fallback xmlns="">
      <p:transition spd="slow" advTm="5159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91F3BEA5-A5B2-40D7-A0D8-8B1D3E581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46" y="332656"/>
            <a:ext cx="6192688" cy="6192688"/>
          </a:xfrm>
          <a:prstGeom prst="rect">
            <a:avLst/>
          </a:prstGeom>
        </p:spPr>
      </p:pic>
    </p:spTree>
    <p:custDataLst>
      <p:tags r:id="rId1"/>
    </p:custDataLst>
    <p:extLst>
      <p:ext uri="{BB962C8B-B14F-4D97-AF65-F5344CB8AC3E}">
        <p14:creationId xmlns:p14="http://schemas.microsoft.com/office/powerpoint/2010/main" val="3759650413"/>
      </p:ext>
    </p:extLst>
  </p:cSld>
  <p:clrMapOvr>
    <a:masterClrMapping/>
  </p:clrMapOvr>
  <mc:AlternateContent xmlns:mc="http://schemas.openxmlformats.org/markup-compatibility/2006" xmlns:p14="http://schemas.microsoft.com/office/powerpoint/2010/main">
    <mc:Choice Requires="p14">
      <p:transition spd="slow" p14:dur="2000" advTm="17200"/>
    </mc:Choice>
    <mc:Fallback xmlns="">
      <p:transition spd="slow" advTm="172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02D8-7476-2742-91B0-D0141440F82C}"/>
              </a:ext>
            </a:extLst>
          </p:cNvPr>
          <p:cNvSpPr>
            <a:spLocks noGrp="1"/>
          </p:cNvSpPr>
          <p:nvPr>
            <p:ph type="title"/>
          </p:nvPr>
        </p:nvSpPr>
        <p:spPr>
          <a:xfrm>
            <a:off x="431801" y="372131"/>
            <a:ext cx="11280200" cy="788333"/>
          </a:xfrm>
        </p:spPr>
        <p:txBody>
          <a:bodyPr anchor="t">
            <a:normAutofit/>
          </a:bodyPr>
          <a:lstStyle/>
          <a:p>
            <a:r>
              <a:rPr lang="en-US" sz="2800"/>
              <a:t>Today’s presentation will include:</a:t>
            </a:r>
            <a:br>
              <a:rPr lang="en-US" sz="2800"/>
            </a:br>
            <a:endParaRPr lang="en-US" sz="2800"/>
          </a:p>
        </p:txBody>
      </p:sp>
      <p:pic>
        <p:nvPicPr>
          <p:cNvPr id="8" name="Picture 7">
            <a:extLst>
              <a:ext uri="{FF2B5EF4-FFF2-40B4-BE49-F238E27FC236}">
                <a16:creationId xmlns:a16="http://schemas.microsoft.com/office/drawing/2014/main" id="{AFBC702A-881E-49AC-B8A9-63DE9A845E5B}"/>
              </a:ext>
            </a:extLst>
          </p:cNvPr>
          <p:cNvPicPr>
            <a:picLocks noChangeAspect="1"/>
          </p:cNvPicPr>
          <p:nvPr/>
        </p:nvPicPr>
        <p:blipFill rotWithShape="1">
          <a:blip r:embed="rId4"/>
          <a:srcRect l="2872" r="10385" b="-2"/>
          <a:stretch/>
        </p:blipFill>
        <p:spPr>
          <a:xfrm>
            <a:off x="431803" y="1520824"/>
            <a:ext cx="3407831" cy="4608514"/>
          </a:xfrm>
          <a:prstGeom prst="rect">
            <a:avLst/>
          </a:prstGeom>
          <a:noFill/>
        </p:spPr>
      </p:pic>
      <p:sp>
        <p:nvSpPr>
          <p:cNvPr id="4" name="Content Placeholder 3">
            <a:extLst>
              <a:ext uri="{FF2B5EF4-FFF2-40B4-BE49-F238E27FC236}">
                <a16:creationId xmlns:a16="http://schemas.microsoft.com/office/drawing/2014/main" id="{FFAC9C11-7919-8246-8E89-C31B84B2F829}"/>
              </a:ext>
            </a:extLst>
          </p:cNvPr>
          <p:cNvSpPr>
            <a:spLocks noGrp="1"/>
          </p:cNvSpPr>
          <p:nvPr>
            <p:ph sz="quarter" idx="14"/>
          </p:nvPr>
        </p:nvSpPr>
        <p:spPr>
          <a:xfrm>
            <a:off x="4320118" y="1520826"/>
            <a:ext cx="3456516" cy="4608513"/>
          </a:xfrm>
        </p:spPr>
        <p:txBody>
          <a:bodyPr>
            <a:normAutofit/>
          </a:bodyPr>
          <a:lstStyle/>
          <a:p>
            <a:endParaRPr lang="en-US" dirty="0"/>
          </a:p>
          <a:p>
            <a:endParaRPr lang="en-US" dirty="0"/>
          </a:p>
        </p:txBody>
      </p:sp>
      <p:sp>
        <p:nvSpPr>
          <p:cNvPr id="3" name="Content Placeholder 2">
            <a:extLst>
              <a:ext uri="{FF2B5EF4-FFF2-40B4-BE49-F238E27FC236}">
                <a16:creationId xmlns:a16="http://schemas.microsoft.com/office/drawing/2014/main" id="{887044EB-49A5-CE40-9CDC-C6C20F30A1F6}"/>
              </a:ext>
            </a:extLst>
          </p:cNvPr>
          <p:cNvSpPr>
            <a:spLocks noGrp="1"/>
          </p:cNvSpPr>
          <p:nvPr>
            <p:ph sz="quarter" idx="15"/>
          </p:nvPr>
        </p:nvSpPr>
        <p:spPr>
          <a:xfrm>
            <a:off x="5001491" y="1520826"/>
            <a:ext cx="6710026" cy="4608513"/>
          </a:xfrm>
        </p:spPr>
        <p:txBody>
          <a:bodyPr>
            <a:normAutofit/>
          </a:bodyPr>
          <a:lstStyle/>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AU" sz="3600" b="0" i="0" u="none" strike="noStrike" kern="1200" cap="none" spc="0" normalizeH="0" baseline="0" noProof="0" dirty="0">
                <a:ln>
                  <a:noFill/>
                </a:ln>
                <a:effectLst/>
                <a:uLnTx/>
                <a:uFillTx/>
              </a:rPr>
              <a:t>Cochlear Implants</a:t>
            </a:r>
          </a:p>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AU" sz="3600" b="0" i="0" u="none" strike="noStrike" kern="1200" cap="none" spc="0" normalizeH="0" baseline="0" noProof="0" dirty="0">
                <a:ln>
                  <a:noFill/>
                </a:ln>
                <a:effectLst/>
                <a:uLnTx/>
                <a:uFillTx/>
              </a:rPr>
              <a:t>Trouble shooting</a:t>
            </a:r>
          </a:p>
          <a:p>
            <a:pPr marL="228600" marR="0" lvl="0" indent="-228600" defTabSz="914400" rtl="0" eaLnBrk="1" fontAlgn="auto" latinLnBrk="0" hangingPunct="1">
              <a:spcBef>
                <a:spcPts val="1000"/>
              </a:spcBef>
              <a:spcAft>
                <a:spcPts val="0"/>
              </a:spcAft>
              <a:buClrTx/>
              <a:buSzPct val="125000"/>
              <a:buFont typeface="Arial" panose="020B0604020202020204" pitchFamily="34" charset="0"/>
              <a:buChar char="•"/>
              <a:tabLst/>
              <a:defRPr/>
            </a:pPr>
            <a:r>
              <a:rPr kumimoji="0" lang="en-AU" sz="3600" b="0" i="0" u="none" strike="noStrike" kern="1200" cap="none" spc="0" normalizeH="0" baseline="0" noProof="0" dirty="0">
                <a:ln>
                  <a:noFill/>
                </a:ln>
                <a:effectLst/>
                <a:uLnTx/>
                <a:uFillTx/>
              </a:rPr>
              <a:t>Learning to Listen</a:t>
            </a:r>
          </a:p>
          <a:p>
            <a:endParaRPr lang="en-US" dirty="0"/>
          </a:p>
          <a:p>
            <a:endParaRPr lang="en-US" dirty="0"/>
          </a:p>
        </p:txBody>
      </p:sp>
    </p:spTree>
    <p:custDataLst>
      <p:tags r:id="rId1"/>
    </p:custDataLst>
    <p:extLst>
      <p:ext uri="{BB962C8B-B14F-4D97-AF65-F5344CB8AC3E}">
        <p14:creationId xmlns:p14="http://schemas.microsoft.com/office/powerpoint/2010/main" val="3087050612"/>
      </p:ext>
    </p:extLst>
  </p:cSld>
  <p:clrMapOvr>
    <a:masterClrMapping/>
  </p:clrMapOvr>
  <mc:AlternateContent xmlns:mc="http://schemas.openxmlformats.org/markup-compatibility/2006" xmlns:p14="http://schemas.microsoft.com/office/powerpoint/2010/main">
    <mc:Choice Requires="p14">
      <p:transition spd="slow" p14:dur="2000" advTm="15715"/>
    </mc:Choice>
    <mc:Fallback xmlns="">
      <p:transition spd="slow" advTm="1571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3F44-EDF9-4DCD-AAB4-6BCE51DD39AF}"/>
              </a:ext>
            </a:extLst>
          </p:cNvPr>
          <p:cNvSpPr>
            <a:spLocks noGrp="1"/>
          </p:cNvSpPr>
          <p:nvPr>
            <p:ph type="title"/>
          </p:nvPr>
        </p:nvSpPr>
        <p:spPr/>
        <p:txBody>
          <a:bodyPr/>
          <a:lstStyle/>
          <a:p>
            <a:r>
              <a:rPr lang="en-US" dirty="0"/>
              <a:t>Word level listening </a:t>
            </a:r>
            <a:endParaRPr lang="en-AU" dirty="0"/>
          </a:p>
        </p:txBody>
      </p:sp>
      <p:sp>
        <p:nvSpPr>
          <p:cNvPr id="3" name="Content Placeholder 2">
            <a:extLst>
              <a:ext uri="{FF2B5EF4-FFF2-40B4-BE49-F238E27FC236}">
                <a16:creationId xmlns:a16="http://schemas.microsoft.com/office/drawing/2014/main" id="{08B27E86-9CF5-4E1A-AF48-A9AD45FD8657}"/>
              </a:ext>
            </a:extLst>
          </p:cNvPr>
          <p:cNvSpPr>
            <a:spLocks noGrp="1"/>
          </p:cNvSpPr>
          <p:nvPr>
            <p:ph idx="1"/>
          </p:nvPr>
        </p:nvSpPr>
        <p:spPr/>
        <p:txBody>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Given a list of familiar words (names, foods, etc) the listener listens to the word and identifies the correct word.</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We begin with 3 very different words – peas, bananas, eggplant – and gradually increase the number of words and degree of difficulty.</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As the listener progresses we work on minimal pairs – contrasting 2 words with two different sounds </a:t>
            </a:r>
            <a:r>
              <a:rPr kumimoji="0" lang="en-AU" sz="2400" b="0" i="0" u="none" strike="noStrike" kern="1200" cap="none" spc="0" normalizeH="0" baseline="0" noProof="0" dirty="0" err="1">
                <a:ln>
                  <a:noFill/>
                </a:ln>
                <a:solidFill>
                  <a:prstClr val="black"/>
                </a:solidFill>
                <a:effectLst/>
                <a:uLnTx/>
                <a:uFillTx/>
                <a:latin typeface="Tw Cen MT" panose="020B0602020104020603"/>
                <a:ea typeface="+mn-ea"/>
                <a:cs typeface="+mn-cs"/>
              </a:rPr>
              <a:t>eg.</a:t>
            </a: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 shake and ship, then one different sound </a:t>
            </a:r>
            <a:r>
              <a:rPr kumimoji="0" lang="en-AU" sz="2400" b="0" i="0" u="none" strike="noStrike" kern="1200" cap="none" spc="0" normalizeH="0" baseline="0" noProof="0" dirty="0" err="1">
                <a:ln>
                  <a:noFill/>
                </a:ln>
                <a:solidFill>
                  <a:prstClr val="black"/>
                </a:solidFill>
                <a:effectLst/>
                <a:uLnTx/>
                <a:uFillTx/>
                <a:latin typeface="Tw Cen MT" panose="020B0602020104020603"/>
                <a:ea typeface="+mn-ea"/>
                <a:cs typeface="+mn-cs"/>
              </a:rPr>
              <a:t>eg.</a:t>
            </a: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 sip and ship.</a:t>
            </a:r>
          </a:p>
          <a:p>
            <a:endParaRPr lang="en-AU" dirty="0"/>
          </a:p>
        </p:txBody>
      </p:sp>
    </p:spTree>
    <p:custDataLst>
      <p:tags r:id="rId1"/>
    </p:custDataLst>
    <p:extLst>
      <p:ext uri="{BB962C8B-B14F-4D97-AF65-F5344CB8AC3E}">
        <p14:creationId xmlns:p14="http://schemas.microsoft.com/office/powerpoint/2010/main" val="3135816971"/>
      </p:ext>
    </p:extLst>
  </p:cSld>
  <p:clrMapOvr>
    <a:masterClrMapping/>
  </p:clrMapOvr>
  <mc:AlternateContent xmlns:mc="http://schemas.openxmlformats.org/markup-compatibility/2006" xmlns:p14="http://schemas.microsoft.com/office/powerpoint/2010/main">
    <mc:Choice Requires="p14">
      <p:transition spd="slow" p14:dur="2000" advTm="32229"/>
    </mc:Choice>
    <mc:Fallback xmlns="">
      <p:transition spd="slow" advTm="3222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E339-2BC0-48E8-BEBE-7E090576287E}"/>
              </a:ext>
            </a:extLst>
          </p:cNvPr>
          <p:cNvSpPr>
            <a:spLocks noGrp="1"/>
          </p:cNvSpPr>
          <p:nvPr>
            <p:ph type="title"/>
          </p:nvPr>
        </p:nvSpPr>
        <p:spPr/>
        <p:txBody>
          <a:bodyPr/>
          <a:lstStyle/>
          <a:p>
            <a:r>
              <a:rPr lang="en-US" dirty="0"/>
              <a:t>Sentence level listening</a:t>
            </a:r>
            <a:endParaRPr lang="en-AU" dirty="0"/>
          </a:p>
        </p:txBody>
      </p:sp>
      <p:sp>
        <p:nvSpPr>
          <p:cNvPr id="3" name="Content Placeholder 2">
            <a:extLst>
              <a:ext uri="{FF2B5EF4-FFF2-40B4-BE49-F238E27FC236}">
                <a16:creationId xmlns:a16="http://schemas.microsoft.com/office/drawing/2014/main" id="{8AB20A90-359A-4D21-81CF-9C50AF7D7EC9}"/>
              </a:ext>
            </a:extLst>
          </p:cNvPr>
          <p:cNvSpPr>
            <a:spLocks noGrp="1"/>
          </p:cNvSpPr>
          <p:nvPr>
            <p:ph idx="1"/>
          </p:nvPr>
        </p:nvSpPr>
        <p:spPr/>
        <p:txBody>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We begin with 3 very different sentences or phrases – Go home.  I’m going to school now. We play netball at lunchtime every day.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We gradually increase the level of difficulty by making the phrases more similar and then more complex.</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lang="en-AU" sz="2400" dirty="0">
                <a:solidFill>
                  <a:prstClr val="black"/>
                </a:solidFill>
                <a:latin typeface="Tw Cen MT" panose="020B0602020104020603"/>
                <a:ea typeface="+mn-ea"/>
                <a:cs typeface="+mn-cs"/>
              </a:rPr>
              <a:t>Games can be used such as ‘Go Fish’, ‘Guess Who?’ and any other games which involve questions.  Think about the interests of the student and what they would enjoy doing.  </a:t>
            </a:r>
            <a:endPar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endParaRPr lang="en-AU" dirty="0"/>
          </a:p>
        </p:txBody>
      </p:sp>
    </p:spTree>
    <p:custDataLst>
      <p:tags r:id="rId1"/>
    </p:custDataLst>
    <p:extLst>
      <p:ext uri="{BB962C8B-B14F-4D97-AF65-F5344CB8AC3E}">
        <p14:creationId xmlns:p14="http://schemas.microsoft.com/office/powerpoint/2010/main" val="4031229389"/>
      </p:ext>
    </p:extLst>
  </p:cSld>
  <p:clrMapOvr>
    <a:masterClrMapping/>
  </p:clrMapOvr>
  <mc:AlternateContent xmlns:mc="http://schemas.openxmlformats.org/markup-compatibility/2006" xmlns:p14="http://schemas.microsoft.com/office/powerpoint/2010/main">
    <mc:Choice Requires="p14">
      <p:transition spd="slow" p14:dur="2000" advTm="38986"/>
    </mc:Choice>
    <mc:Fallback xmlns="">
      <p:transition spd="slow" advTm="3898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E86E-E3CF-4E53-8D89-A14EA4CA4022}"/>
              </a:ext>
            </a:extLst>
          </p:cNvPr>
          <p:cNvSpPr>
            <a:spLocks noGrp="1"/>
          </p:cNvSpPr>
          <p:nvPr>
            <p:ph type="title"/>
          </p:nvPr>
        </p:nvSpPr>
        <p:spPr/>
        <p:txBody>
          <a:bodyPr/>
          <a:lstStyle/>
          <a:p>
            <a:r>
              <a:rPr lang="en-US" dirty="0"/>
              <a:t>Discourse level listening</a:t>
            </a:r>
            <a:endParaRPr lang="en-AU" dirty="0"/>
          </a:p>
        </p:txBody>
      </p:sp>
      <p:sp>
        <p:nvSpPr>
          <p:cNvPr id="3" name="Content Placeholder 2">
            <a:extLst>
              <a:ext uri="{FF2B5EF4-FFF2-40B4-BE49-F238E27FC236}">
                <a16:creationId xmlns:a16="http://schemas.microsoft.com/office/drawing/2014/main" id="{D83EC7A7-B158-4C1D-ADC7-4DD75D042FFE}"/>
              </a:ext>
            </a:extLst>
          </p:cNvPr>
          <p:cNvSpPr>
            <a:spLocks noGrp="1"/>
          </p:cNvSpPr>
          <p:nvPr>
            <p:ph idx="1"/>
          </p:nvPr>
        </p:nvSpPr>
        <p:spPr/>
        <p:txBody>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We begin reading simple picture story books and have the listener try to match the words with the text.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This is very difficult initially but as the implant is mapped, and the sounds become clearer, it becomes easier.</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When I initially received my implant I could only hear the vowel sounds, then gradually the high frequencies and finally the whole word (at approx. 6 weeks post switch on).</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Audiobooks, Ted Talks, YouTube clips, TV shows – can all be used for Discourse </a:t>
            </a:r>
            <a:r>
              <a:rPr lang="en-AU" sz="2400" dirty="0">
                <a:solidFill>
                  <a:prstClr val="black"/>
                </a:solidFill>
                <a:latin typeface="Tw Cen MT" panose="020B0602020104020603"/>
                <a:ea typeface="+mn-ea"/>
                <a:cs typeface="+mn-cs"/>
              </a:rPr>
              <a:t>level language activities – anything that engages the listener.</a:t>
            </a:r>
            <a:endPar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endParaRPr lang="en-AU" dirty="0"/>
          </a:p>
        </p:txBody>
      </p:sp>
    </p:spTree>
    <p:custDataLst>
      <p:tags r:id="rId1"/>
    </p:custDataLst>
    <p:extLst>
      <p:ext uri="{BB962C8B-B14F-4D97-AF65-F5344CB8AC3E}">
        <p14:creationId xmlns:p14="http://schemas.microsoft.com/office/powerpoint/2010/main" val="1966085865"/>
      </p:ext>
    </p:extLst>
  </p:cSld>
  <p:clrMapOvr>
    <a:masterClrMapping/>
  </p:clrMapOvr>
  <mc:AlternateContent xmlns:mc="http://schemas.openxmlformats.org/markup-compatibility/2006" xmlns:p14="http://schemas.microsoft.com/office/powerpoint/2010/main">
    <mc:Choice Requires="p14">
      <p:transition spd="slow" p14:dur="2000" advTm="72579"/>
    </mc:Choice>
    <mc:Fallback xmlns="">
      <p:transition spd="slow" advTm="7257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E1713-6B3F-4C36-99D4-5B73C6E9CBB2}"/>
              </a:ext>
            </a:extLst>
          </p:cNvPr>
          <p:cNvSpPr>
            <a:spLocks noGrp="1"/>
          </p:cNvSpPr>
          <p:nvPr>
            <p:ph type="body" idx="1"/>
          </p:nvPr>
        </p:nvSpPr>
        <p:spPr>
          <a:xfrm>
            <a:off x="431800" y="446985"/>
            <a:ext cx="5376333" cy="1187450"/>
          </a:xfrm>
        </p:spPr>
        <p:txBody>
          <a:bodyPr/>
          <a:lstStyle/>
          <a:p>
            <a:r>
              <a:rPr lang="en-US" dirty="0"/>
              <a:t>Brain Training</a:t>
            </a:r>
            <a:endParaRPr lang="en-AU" dirty="0"/>
          </a:p>
        </p:txBody>
      </p:sp>
      <p:sp>
        <p:nvSpPr>
          <p:cNvPr id="4" name="TextBox 3">
            <a:extLst>
              <a:ext uri="{FF2B5EF4-FFF2-40B4-BE49-F238E27FC236}">
                <a16:creationId xmlns:a16="http://schemas.microsoft.com/office/drawing/2014/main" id="{29C0CDC1-4525-4169-9F56-D8185A43E4EC}"/>
              </a:ext>
            </a:extLst>
          </p:cNvPr>
          <p:cNvSpPr txBox="1"/>
          <p:nvPr/>
        </p:nvSpPr>
        <p:spPr>
          <a:xfrm>
            <a:off x="1298713" y="1634435"/>
            <a:ext cx="7845287" cy="1754326"/>
          </a:xfrm>
          <a:prstGeom prst="rect">
            <a:avLst/>
          </a:prstGeom>
          <a:noFill/>
        </p:spPr>
        <p:txBody>
          <a:bodyPr wrap="square">
            <a:spAutoFit/>
          </a:bodyPr>
          <a:lstStyle/>
          <a:p>
            <a:r>
              <a:rPr lang="en-AU" dirty="0">
                <a:solidFill>
                  <a:schemeClr val="bg1"/>
                </a:solidFill>
              </a:rPr>
              <a:t>Learning to listen is quite different for children who are learning language compared to adult learners.</a:t>
            </a:r>
          </a:p>
          <a:p>
            <a:r>
              <a:rPr lang="en-AU" dirty="0">
                <a:solidFill>
                  <a:schemeClr val="bg1"/>
                </a:solidFill>
              </a:rPr>
              <a:t>The process however is similar.  It takes a lot of work.</a:t>
            </a:r>
          </a:p>
          <a:p>
            <a:r>
              <a:rPr lang="en-AU" dirty="0">
                <a:solidFill>
                  <a:schemeClr val="bg1"/>
                </a:solidFill>
              </a:rPr>
              <a:t>During listening training ensure that the listener cannot see your mouth.</a:t>
            </a:r>
          </a:p>
          <a:p>
            <a:r>
              <a:rPr lang="en-AU" dirty="0">
                <a:solidFill>
                  <a:schemeClr val="bg1"/>
                </a:solidFill>
              </a:rPr>
              <a:t>Sit beside the child (on the side that you are training) and make sure they look straight ahead.</a:t>
            </a:r>
          </a:p>
        </p:txBody>
      </p:sp>
    </p:spTree>
    <p:custDataLst>
      <p:tags r:id="rId1"/>
    </p:custDataLst>
    <p:extLst>
      <p:ext uri="{BB962C8B-B14F-4D97-AF65-F5344CB8AC3E}">
        <p14:creationId xmlns:p14="http://schemas.microsoft.com/office/powerpoint/2010/main" val="90425599"/>
      </p:ext>
    </p:extLst>
  </p:cSld>
  <p:clrMapOvr>
    <a:masterClrMapping/>
  </p:clrMapOvr>
  <mc:AlternateContent xmlns:mc="http://schemas.openxmlformats.org/markup-compatibility/2006" xmlns:p14="http://schemas.microsoft.com/office/powerpoint/2010/main">
    <mc:Choice Requires="p14">
      <p:transition spd="slow" p14:dur="2000" advTm="55171"/>
    </mc:Choice>
    <mc:Fallback xmlns="">
      <p:transition spd="slow" advTm="5517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3FF6-8B2B-41C0-80DD-B4B49132A413}"/>
              </a:ext>
            </a:extLst>
          </p:cNvPr>
          <p:cNvSpPr>
            <a:spLocks noGrp="1"/>
          </p:cNvSpPr>
          <p:nvPr>
            <p:ph type="title"/>
          </p:nvPr>
        </p:nvSpPr>
        <p:spPr/>
        <p:txBody>
          <a:bodyPr/>
          <a:lstStyle/>
          <a:p>
            <a:r>
              <a:rPr lang="en-US" dirty="0"/>
              <a:t>The Issues</a:t>
            </a:r>
            <a:endParaRPr lang="en-AU" dirty="0"/>
          </a:p>
        </p:txBody>
      </p:sp>
      <p:sp>
        <p:nvSpPr>
          <p:cNvPr id="3" name="Content Placeholder 2">
            <a:extLst>
              <a:ext uri="{FF2B5EF4-FFF2-40B4-BE49-F238E27FC236}">
                <a16:creationId xmlns:a16="http://schemas.microsoft.com/office/drawing/2014/main" id="{EC84531B-36A3-4411-B240-08DB6E4D339F}"/>
              </a:ext>
            </a:extLst>
          </p:cNvPr>
          <p:cNvSpPr>
            <a:spLocks noGrp="1"/>
          </p:cNvSpPr>
          <p:nvPr>
            <p:ph idx="1"/>
          </p:nvPr>
        </p:nvSpPr>
        <p:spPr/>
        <p:txBody>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300" b="0" i="0" u="none" strike="noStrike" kern="1200" cap="none" spc="0" normalizeH="0" baseline="0" noProof="0" dirty="0">
                <a:ln>
                  <a:noFill/>
                </a:ln>
                <a:solidFill>
                  <a:prstClr val="black"/>
                </a:solidFill>
                <a:effectLst/>
                <a:uLnTx/>
                <a:uFillTx/>
                <a:latin typeface="Tw Cen MT" panose="020B0602020104020603"/>
                <a:ea typeface="+mn-ea"/>
                <a:cs typeface="+mn-cs"/>
              </a:rPr>
              <a:t>People think that I can hear normally – the implant has ‘fixed’ the hearing.</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300" b="0" i="0" u="none" strike="noStrike" kern="1200" cap="none" spc="0" normalizeH="0" baseline="0" noProof="0" dirty="0">
                <a:ln>
                  <a:noFill/>
                </a:ln>
                <a:solidFill>
                  <a:prstClr val="black"/>
                </a:solidFill>
                <a:effectLst/>
                <a:uLnTx/>
                <a:uFillTx/>
                <a:latin typeface="Tw Cen MT" panose="020B0602020104020603"/>
                <a:ea typeface="+mn-ea"/>
                <a:cs typeface="+mn-cs"/>
              </a:rPr>
              <a:t>I still struggle in noisy situations, especially in a big group or where I can’t see people’s faces (camping).</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300" b="0" i="0" u="none" strike="noStrike" kern="1200" cap="none" spc="0" normalizeH="0" baseline="0" noProof="0" dirty="0">
                <a:ln>
                  <a:noFill/>
                </a:ln>
                <a:solidFill>
                  <a:prstClr val="black"/>
                </a:solidFill>
                <a:effectLst/>
                <a:uLnTx/>
                <a:uFillTx/>
                <a:latin typeface="Tw Cen MT" panose="020B0602020104020603"/>
                <a:ea typeface="+mn-ea"/>
                <a:cs typeface="+mn-cs"/>
              </a:rPr>
              <a:t>Some rooms have very poor acoustics.  Think about the acoustics in your school rooms.  Science and cooking rooms, with hard surfaces and floors, make listening very difficult.  Soften the surfaces as much as you can.  Cushions, curtains, felt on tables - anything to reduce the noise ‘bouncing’ around.</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300" b="0" i="0" u="none" strike="noStrike" kern="1200" cap="none" spc="0" normalizeH="0" baseline="0" noProof="0" dirty="0">
                <a:ln>
                  <a:noFill/>
                </a:ln>
                <a:solidFill>
                  <a:prstClr val="black"/>
                </a:solidFill>
                <a:effectLst/>
                <a:uLnTx/>
                <a:uFillTx/>
                <a:latin typeface="Tw Cen MT" panose="020B0602020104020603"/>
                <a:ea typeface="+mn-ea"/>
                <a:cs typeface="+mn-cs"/>
              </a:rPr>
              <a:t>The emotional issues of being deaf.</a:t>
            </a:r>
          </a:p>
          <a:p>
            <a:endParaRPr lang="en-AU" dirty="0"/>
          </a:p>
        </p:txBody>
      </p:sp>
    </p:spTree>
    <p:custDataLst>
      <p:tags r:id="rId1"/>
    </p:custDataLst>
    <p:extLst>
      <p:ext uri="{BB962C8B-B14F-4D97-AF65-F5344CB8AC3E}">
        <p14:creationId xmlns:p14="http://schemas.microsoft.com/office/powerpoint/2010/main" val="3530384037"/>
      </p:ext>
    </p:extLst>
  </p:cSld>
  <p:clrMapOvr>
    <a:masterClrMapping/>
  </p:clrMapOvr>
  <mc:AlternateContent xmlns:mc="http://schemas.openxmlformats.org/markup-compatibility/2006" xmlns:p14="http://schemas.microsoft.com/office/powerpoint/2010/main">
    <mc:Choice Requires="p14">
      <p:transition spd="slow" p14:dur="2000" advTm="73656"/>
    </mc:Choice>
    <mc:Fallback xmlns="">
      <p:transition spd="slow" advTm="7365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E164-FEC3-4677-88BF-B465D0578773}"/>
              </a:ext>
            </a:extLst>
          </p:cNvPr>
          <p:cNvSpPr>
            <a:spLocks noGrp="1"/>
          </p:cNvSpPr>
          <p:nvPr>
            <p:ph type="title"/>
          </p:nvPr>
        </p:nvSpPr>
        <p:spPr/>
        <p:txBody>
          <a:bodyPr/>
          <a:lstStyle/>
          <a:p>
            <a:r>
              <a:rPr lang="en-US" dirty="0"/>
              <a:t>Social and Emotional Issues</a:t>
            </a:r>
            <a:endParaRPr lang="en-AU" dirty="0"/>
          </a:p>
        </p:txBody>
      </p:sp>
      <p:sp>
        <p:nvSpPr>
          <p:cNvPr id="3" name="Content Placeholder 2">
            <a:extLst>
              <a:ext uri="{FF2B5EF4-FFF2-40B4-BE49-F238E27FC236}">
                <a16:creationId xmlns:a16="http://schemas.microsoft.com/office/drawing/2014/main" id="{D8CE34B1-1987-4CF7-A23A-0606E80D0CD6}"/>
              </a:ext>
            </a:extLst>
          </p:cNvPr>
          <p:cNvSpPr>
            <a:spLocks noGrp="1"/>
          </p:cNvSpPr>
          <p:nvPr>
            <p:ph idx="1"/>
          </p:nvPr>
        </p:nvSpPr>
        <p:spPr/>
        <p:txBody>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This is a huge topic!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Everyone has their own feelings about this.</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 person with a Cochlear Implant is still deaf.  They are using technology to access sound.  What happens when the technology doesn’t work?  Expect the unexpected.</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Some people feel that they are part of the ‘hearing’ world.  They have nothing to do with Deaf people.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Some people feel that they are part of the ‘Deaf Community’ and learn to sign.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Some people belong to both communities.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Often the decision has been made for the child by the parents.  Other issues can arise in regard to ‘deaf identity’ as the child becomes a teenager or young adult.  </a:t>
            </a:r>
            <a:endParaRPr kumimoji="0" lang="en-AU"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endParaRPr lang="en-AU" dirty="0"/>
          </a:p>
        </p:txBody>
      </p:sp>
    </p:spTree>
    <p:custDataLst>
      <p:tags r:id="rId1"/>
    </p:custDataLst>
    <p:extLst>
      <p:ext uri="{BB962C8B-B14F-4D97-AF65-F5344CB8AC3E}">
        <p14:creationId xmlns:p14="http://schemas.microsoft.com/office/powerpoint/2010/main" val="1042097123"/>
      </p:ext>
    </p:extLst>
  </p:cSld>
  <p:clrMapOvr>
    <a:masterClrMapping/>
  </p:clrMapOvr>
  <mc:AlternateContent xmlns:mc="http://schemas.openxmlformats.org/markup-compatibility/2006" xmlns:p14="http://schemas.microsoft.com/office/powerpoint/2010/main">
    <mc:Choice Requires="p14">
      <p:transition spd="slow" p14:dur="2000" advTm="59947"/>
    </mc:Choice>
    <mc:Fallback xmlns="">
      <p:transition spd="slow" advTm="5994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1B2D3B-BBFB-414B-BD01-7B0D7B5E28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1752" y="5098491"/>
            <a:ext cx="904631" cy="310967"/>
          </a:xfrm>
          <a:prstGeom prst="rect">
            <a:avLst/>
          </a:prstGeom>
        </p:spPr>
      </p:pic>
      <p:sp>
        <p:nvSpPr>
          <p:cNvPr id="10" name="Text Placeholder 1">
            <a:extLst>
              <a:ext uri="{FF2B5EF4-FFF2-40B4-BE49-F238E27FC236}">
                <a16:creationId xmlns:a16="http://schemas.microsoft.com/office/drawing/2014/main" id="{EDA7FB2B-5DD2-9F49-A090-7CF0C8F8DB26}"/>
              </a:ext>
            </a:extLst>
          </p:cNvPr>
          <p:cNvSpPr txBox="1">
            <a:spLocks/>
          </p:cNvSpPr>
          <p:nvPr/>
        </p:nvSpPr>
        <p:spPr>
          <a:xfrm>
            <a:off x="421861" y="4750906"/>
            <a:ext cx="6853238" cy="1798914"/>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8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8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mn-lt"/>
              </a:rPr>
              <a:t>© State of Victoria (Department of Education and Training) 2021</a:t>
            </a:r>
          </a:p>
          <a:p>
            <a:endParaRPr lang="en-US" sz="800" dirty="0">
              <a:solidFill>
                <a:schemeClr val="bg1"/>
              </a:solidFill>
              <a:latin typeface="+mn-lt"/>
            </a:endParaRPr>
          </a:p>
          <a:p>
            <a:r>
              <a:rPr lang="en-US" sz="800" dirty="0">
                <a:solidFill>
                  <a:schemeClr val="bg1"/>
                </a:solidFill>
                <a:latin typeface="+mn-lt"/>
              </a:rPr>
              <a:t>[Insert name of document] is provided under a Creative Commons Attribution 4.0 International </a:t>
            </a:r>
            <a:r>
              <a:rPr lang="en-US" sz="800" dirty="0" err="1">
                <a:solidFill>
                  <a:schemeClr val="bg1"/>
                </a:solidFill>
                <a:latin typeface="+mn-lt"/>
              </a:rPr>
              <a:t>licence</a:t>
            </a:r>
            <a:r>
              <a:rPr lang="en-US" sz="800" dirty="0">
                <a:solidFill>
                  <a:schemeClr val="bg1"/>
                </a:solidFill>
                <a:latin typeface="+mn-lt"/>
              </a:rPr>
              <a:t>. You are free to re-use the work under that </a:t>
            </a:r>
            <a:r>
              <a:rPr lang="en-US" sz="800" dirty="0" err="1">
                <a:solidFill>
                  <a:schemeClr val="bg1"/>
                </a:solidFill>
                <a:latin typeface="+mn-lt"/>
              </a:rPr>
              <a:t>licence</a:t>
            </a:r>
            <a:r>
              <a:rPr lang="en-US" sz="800" dirty="0">
                <a:solidFill>
                  <a:schemeClr val="bg1"/>
                </a:solidFill>
                <a:latin typeface="+mn-lt"/>
              </a:rPr>
              <a:t>, on the condition that you credit the State of Victoria (Department of Education and Training), indicate if changes were made and comply with the other </a:t>
            </a:r>
            <a:r>
              <a:rPr lang="en-US" sz="800" dirty="0" err="1">
                <a:solidFill>
                  <a:schemeClr val="bg1"/>
                </a:solidFill>
                <a:latin typeface="+mn-lt"/>
              </a:rPr>
              <a:t>licence</a:t>
            </a:r>
            <a:r>
              <a:rPr lang="en-US" sz="800" dirty="0">
                <a:solidFill>
                  <a:schemeClr val="bg1"/>
                </a:solidFill>
                <a:latin typeface="+mn-lt"/>
              </a:rPr>
              <a:t> terms, see: </a:t>
            </a:r>
            <a:r>
              <a:rPr lang="en-AU" sz="800" dirty="0">
                <a:solidFill>
                  <a:schemeClr val="bg1"/>
                </a:solidFill>
                <a:latin typeface="+mn-lt"/>
              </a:rPr>
              <a:t>https://</a:t>
            </a:r>
            <a:r>
              <a:rPr lang="en-AU" sz="800" dirty="0" err="1">
                <a:solidFill>
                  <a:schemeClr val="bg1"/>
                </a:solidFill>
                <a:latin typeface="+mn-lt"/>
              </a:rPr>
              <a:t>creativecommons.org</a:t>
            </a:r>
            <a:r>
              <a:rPr lang="en-AU" sz="800" dirty="0">
                <a:solidFill>
                  <a:schemeClr val="bg1"/>
                </a:solidFill>
                <a:latin typeface="+mn-lt"/>
              </a:rPr>
              <a:t>/licenses/by/4.0/</a:t>
            </a:r>
          </a:p>
          <a:p>
            <a:r>
              <a:rPr lang="en-US" sz="800" dirty="0">
                <a:solidFill>
                  <a:schemeClr val="bg1"/>
                </a:solidFill>
                <a:latin typeface="+mn-lt"/>
              </a:rPr>
              <a:t>The </a:t>
            </a:r>
            <a:r>
              <a:rPr lang="en-US" sz="800" dirty="0" err="1">
                <a:solidFill>
                  <a:schemeClr val="bg1"/>
                </a:solidFill>
                <a:latin typeface="+mn-lt"/>
              </a:rPr>
              <a:t>licence</a:t>
            </a:r>
            <a:r>
              <a:rPr lang="en-US" sz="800" dirty="0">
                <a:solidFill>
                  <a:schemeClr val="bg1"/>
                </a:solidFill>
                <a:latin typeface="+mn-lt"/>
              </a:rPr>
              <a:t> does not apply to:</a:t>
            </a:r>
            <a:br>
              <a:rPr lang="en-AU" sz="800" dirty="0">
                <a:solidFill>
                  <a:schemeClr val="bg1"/>
                </a:solidFill>
                <a:latin typeface="+mn-lt"/>
              </a:rPr>
            </a:br>
            <a:r>
              <a:rPr lang="en-US" sz="800" dirty="0">
                <a:solidFill>
                  <a:schemeClr val="bg1"/>
                </a:solidFill>
                <a:latin typeface="+mn-lt"/>
              </a:rPr>
              <a:t>• any images, photographs, trademarks or branding, including the Victorian Government logo and the DET logo; and</a:t>
            </a:r>
            <a:br>
              <a:rPr lang="en-AU" sz="800" dirty="0">
                <a:solidFill>
                  <a:schemeClr val="bg1"/>
                </a:solidFill>
                <a:latin typeface="+mn-lt"/>
              </a:rPr>
            </a:br>
            <a:r>
              <a:rPr lang="en-US" sz="800" dirty="0">
                <a:solidFill>
                  <a:schemeClr val="bg1"/>
                </a:solidFill>
                <a:latin typeface="+mn-lt"/>
              </a:rPr>
              <a:t>• content supplied by third parties.</a:t>
            </a:r>
          </a:p>
          <a:p>
            <a:r>
              <a:rPr lang="en-US" sz="800" dirty="0">
                <a:solidFill>
                  <a:schemeClr val="bg1"/>
                </a:solidFill>
                <a:latin typeface="+mn-lt"/>
              </a:rPr>
              <a:t>Copyright queries may be directed to </a:t>
            </a:r>
            <a:r>
              <a:rPr lang="en-US" sz="800" dirty="0" err="1">
                <a:solidFill>
                  <a:schemeClr val="bg1"/>
                </a:solidFill>
                <a:latin typeface="+mn-lt"/>
              </a:rPr>
              <a:t>copyright@education.vic.gov.au</a:t>
            </a:r>
            <a:endParaRPr lang="en-AU" sz="800" dirty="0">
              <a:solidFill>
                <a:schemeClr val="bg1"/>
              </a:solidFill>
              <a:latin typeface="+mn-lt"/>
            </a:endParaRPr>
          </a:p>
        </p:txBody>
      </p:sp>
      <p:pic>
        <p:nvPicPr>
          <p:cNvPr id="5" name="Picture 4" descr="Image result for hearing loss pictures">
            <a:extLst>
              <a:ext uri="{FF2B5EF4-FFF2-40B4-BE49-F238E27FC236}">
                <a16:creationId xmlns:a16="http://schemas.microsoft.com/office/drawing/2014/main" id="{9E4D3AA0-6A59-4415-84BF-B2D874667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195" y="1288491"/>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E673A9-21E9-4810-8959-9359D12B585A}"/>
              </a:ext>
            </a:extLst>
          </p:cNvPr>
          <p:cNvSpPr txBox="1"/>
          <p:nvPr/>
        </p:nvSpPr>
        <p:spPr>
          <a:xfrm>
            <a:off x="1326383" y="641461"/>
            <a:ext cx="4253948" cy="707886"/>
          </a:xfrm>
          <a:prstGeom prst="rect">
            <a:avLst/>
          </a:prstGeom>
          <a:noFill/>
        </p:spPr>
        <p:txBody>
          <a:bodyPr wrap="square" rtlCol="0">
            <a:spAutoFit/>
          </a:bodyPr>
          <a:lstStyle/>
          <a:p>
            <a:r>
              <a:rPr lang="en-US" sz="4000" dirty="0"/>
              <a:t>Any Questions?</a:t>
            </a:r>
            <a:endParaRPr lang="en-AU" sz="4000" dirty="0"/>
          </a:p>
        </p:txBody>
      </p:sp>
    </p:spTree>
    <p:custDataLst>
      <p:tags r:id="rId1"/>
    </p:custDataLst>
    <p:extLst>
      <p:ext uri="{BB962C8B-B14F-4D97-AF65-F5344CB8AC3E}">
        <p14:creationId xmlns:p14="http://schemas.microsoft.com/office/powerpoint/2010/main" val="1518255"/>
      </p:ext>
    </p:extLst>
  </p:cSld>
  <p:clrMapOvr>
    <a:masterClrMapping/>
  </p:clrMapOvr>
  <mc:AlternateContent xmlns:mc="http://schemas.openxmlformats.org/markup-compatibility/2006" xmlns:p14="http://schemas.microsoft.com/office/powerpoint/2010/main">
    <mc:Choice Requires="p14">
      <p:transition spd="slow" p14:dur="2000" advTm="7470"/>
    </mc:Choice>
    <mc:Fallback xmlns="">
      <p:transition spd="slow" advTm="74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3CB1-8BF1-40F2-B31B-84585D9CD74B}"/>
              </a:ext>
            </a:extLst>
          </p:cNvPr>
          <p:cNvSpPr>
            <a:spLocks noGrp="1"/>
          </p:cNvSpPr>
          <p:nvPr>
            <p:ph type="title"/>
          </p:nvPr>
        </p:nvSpPr>
        <p:spPr>
          <a:xfrm>
            <a:off x="431801" y="372131"/>
            <a:ext cx="11280200" cy="788333"/>
          </a:xfrm>
        </p:spPr>
        <p:txBody>
          <a:bodyPr anchor="t">
            <a:normAutofit/>
          </a:bodyPr>
          <a:lstStyle/>
          <a:p>
            <a:r>
              <a:rPr lang="en-US" dirty="0"/>
              <a:t>Sensorineural hearing loss</a:t>
            </a:r>
            <a:endParaRPr lang="en-AU" dirty="0"/>
          </a:p>
        </p:txBody>
      </p:sp>
      <p:sp>
        <p:nvSpPr>
          <p:cNvPr id="3" name="Content Placeholder 2">
            <a:extLst>
              <a:ext uri="{FF2B5EF4-FFF2-40B4-BE49-F238E27FC236}">
                <a16:creationId xmlns:a16="http://schemas.microsoft.com/office/drawing/2014/main" id="{C2D8E1E8-3355-46A4-A2AB-25F6B56BD81B}"/>
              </a:ext>
            </a:extLst>
          </p:cNvPr>
          <p:cNvSpPr>
            <a:spLocks noGrp="1"/>
          </p:cNvSpPr>
          <p:nvPr>
            <p:ph idx="1"/>
          </p:nvPr>
        </p:nvSpPr>
        <p:spPr>
          <a:xfrm>
            <a:off x="431802" y="1520825"/>
            <a:ext cx="5376332" cy="4608514"/>
          </a:xfrm>
        </p:spPr>
        <p:txBody>
          <a:bodyPr>
            <a:normAutofit/>
          </a:bodyPr>
          <a:lstStyle/>
          <a:p>
            <a:r>
              <a:rPr lang="en-US" dirty="0"/>
              <a:t>Caused by problems in the cochlear.</a:t>
            </a:r>
            <a:endParaRPr lang="en-AU" dirty="0"/>
          </a:p>
        </p:txBody>
      </p:sp>
      <p:pic>
        <p:nvPicPr>
          <p:cNvPr id="4" name="Picture 4" descr="Targeting the Inner Ear">
            <a:extLst>
              <a:ext uri="{FF2B5EF4-FFF2-40B4-BE49-F238E27FC236}">
                <a16:creationId xmlns:a16="http://schemas.microsoft.com/office/drawing/2014/main" id="{B7F24F03-EB35-421B-89FA-84B7C7DF2F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859" b="-1"/>
          <a:stretch/>
        </p:blipFill>
        <p:spPr bwMode="auto">
          <a:xfrm>
            <a:off x="5679018" y="1088015"/>
            <a:ext cx="5932192" cy="5041323"/>
          </a:xfrm>
          <a:prstGeom prst="rect">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209072979"/>
      </p:ext>
    </p:extLst>
  </p:cSld>
  <p:clrMapOvr>
    <a:masterClrMapping/>
  </p:clrMapOvr>
  <mc:AlternateContent xmlns:mc="http://schemas.openxmlformats.org/markup-compatibility/2006" xmlns:p14="http://schemas.microsoft.com/office/powerpoint/2010/main">
    <mc:Choice Requires="p14">
      <p:transition spd="slow" p14:dur="2000" advTm="10100"/>
    </mc:Choice>
    <mc:Fallback xmlns="">
      <p:transition spd="slow" advTm="101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02D8-7476-2742-91B0-D0141440F82C}"/>
              </a:ext>
            </a:extLst>
          </p:cNvPr>
          <p:cNvSpPr>
            <a:spLocks noGrp="1"/>
          </p:cNvSpPr>
          <p:nvPr>
            <p:ph type="title"/>
          </p:nvPr>
        </p:nvSpPr>
        <p:spPr/>
        <p:txBody>
          <a:bodyPr>
            <a:normAutofit fontScale="90000"/>
          </a:bodyPr>
          <a:lstStyle/>
          <a:p>
            <a:r>
              <a:rPr lang="en-US" dirty="0"/>
              <a:t>What is the difference between </a:t>
            </a:r>
            <a:br>
              <a:rPr lang="en-US" dirty="0"/>
            </a:br>
            <a:r>
              <a:rPr lang="en-US" dirty="0"/>
              <a:t>hearing aids and cochlear implants?</a:t>
            </a:r>
          </a:p>
        </p:txBody>
      </p:sp>
      <p:sp>
        <p:nvSpPr>
          <p:cNvPr id="3" name="Content Placeholder 2">
            <a:extLst>
              <a:ext uri="{FF2B5EF4-FFF2-40B4-BE49-F238E27FC236}">
                <a16:creationId xmlns:a16="http://schemas.microsoft.com/office/drawing/2014/main" id="{887044EB-49A5-CE40-9CDC-C6C20F30A1F6}"/>
              </a:ext>
            </a:extLst>
          </p:cNvPr>
          <p:cNvSpPr>
            <a:spLocks noGrp="1"/>
          </p:cNvSpPr>
          <p:nvPr>
            <p:ph idx="1"/>
          </p:nvPr>
        </p:nvSpPr>
        <p:spPr>
          <a:xfrm>
            <a:off x="431802" y="1520825"/>
            <a:ext cx="6992890" cy="4608514"/>
          </a:xfrm>
        </p:spPr>
        <p:txBody>
          <a:bodyPr>
            <a:noAutofit/>
          </a:bodyPr>
          <a:lstStyle/>
          <a:p>
            <a:pPr marL="0" marR="0" lvl="0" indent="-228600" algn="l" defTabSz="914400" rtl="0" eaLnBrk="1" fontAlgn="base" latinLnBrk="0" hangingPunct="1">
              <a:lnSpc>
                <a:spcPct val="110000"/>
              </a:lnSpc>
              <a:spcBef>
                <a:spcPct val="0"/>
              </a:spcBef>
              <a:spcAft>
                <a:spcPts val="600"/>
              </a:spcAft>
              <a:buClrTx/>
              <a:buSzPct val="125000"/>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Tw Cen MT" panose="020B0602020104020603"/>
                <a:ea typeface="+mn-ea"/>
                <a:cs typeface="+mn-cs"/>
              </a:rPr>
              <a:t>Hearing aids help many people by making the sounds they hear louder. Unfortunately, as hearing loss progresses, sounds need to not only be made louder, they need to be made clearer. Cochlear implants can help give you that clarity.</a:t>
            </a:r>
          </a:p>
          <a:p>
            <a:endParaRPr lang="en-US" dirty="0"/>
          </a:p>
          <a:p>
            <a:endParaRPr lang="en-US" dirty="0"/>
          </a:p>
        </p:txBody>
      </p:sp>
      <p:pic>
        <p:nvPicPr>
          <p:cNvPr id="7" name="Picture 6">
            <a:extLst>
              <a:ext uri="{FF2B5EF4-FFF2-40B4-BE49-F238E27FC236}">
                <a16:creationId xmlns:a16="http://schemas.microsoft.com/office/drawing/2014/main" id="{A3C4A894-DE99-4BDD-A582-8FE6A32BE2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8" r="-4" b="9068"/>
          <a:stretch/>
        </p:blipFill>
        <p:spPr bwMode="auto">
          <a:xfrm>
            <a:off x="7497375" y="462190"/>
            <a:ext cx="2568899" cy="2440043"/>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8231A512-453E-4A31-9329-417FCC3DCB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452" r="-4" b="13452"/>
          <a:stretch/>
        </p:blipFill>
        <p:spPr bwMode="auto">
          <a:xfrm>
            <a:off x="7497374" y="2902233"/>
            <a:ext cx="2568899" cy="2440043"/>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42226067"/>
      </p:ext>
    </p:extLst>
  </p:cSld>
  <p:clrMapOvr>
    <a:masterClrMapping/>
  </p:clrMapOvr>
  <mc:AlternateContent xmlns:mc="http://schemas.openxmlformats.org/markup-compatibility/2006" xmlns:p14="http://schemas.microsoft.com/office/powerpoint/2010/main">
    <mc:Choice Requires="p14">
      <p:transition spd="slow" p14:dur="2000" advTm="32391"/>
    </mc:Choice>
    <mc:Fallback xmlns="">
      <p:transition spd="slow" advTm="323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A061-09BB-4625-A6C3-EF31A3C74495}"/>
              </a:ext>
            </a:extLst>
          </p:cNvPr>
          <p:cNvSpPr>
            <a:spLocks noGrp="1"/>
          </p:cNvSpPr>
          <p:nvPr>
            <p:ph type="title"/>
          </p:nvPr>
        </p:nvSpPr>
        <p:spPr>
          <a:xfrm>
            <a:off x="431801" y="372131"/>
            <a:ext cx="11280200" cy="788333"/>
          </a:xfrm>
        </p:spPr>
        <p:txBody>
          <a:bodyPr anchor="t">
            <a:normAutofit/>
          </a:bodyPr>
          <a:lstStyle/>
          <a:p>
            <a:r>
              <a:rPr lang="en-US" dirty="0"/>
              <a:t>What does it sound like?</a:t>
            </a:r>
            <a:endParaRPr lang="en-AU" dirty="0"/>
          </a:p>
        </p:txBody>
      </p:sp>
      <p:graphicFrame>
        <p:nvGraphicFramePr>
          <p:cNvPr id="5" name="Content Placeholder 2">
            <a:extLst>
              <a:ext uri="{FF2B5EF4-FFF2-40B4-BE49-F238E27FC236}">
                <a16:creationId xmlns:a16="http://schemas.microsoft.com/office/drawing/2014/main" id="{8A3CC7A9-45D4-4397-A300-A7326B12ADDC}"/>
              </a:ext>
            </a:extLst>
          </p:cNvPr>
          <p:cNvGraphicFramePr>
            <a:graphicFrameLocks noGrp="1"/>
          </p:cNvGraphicFramePr>
          <p:nvPr>
            <p:ph idx="1"/>
            <p:extLst>
              <p:ext uri="{D42A27DB-BD31-4B8C-83A1-F6EECF244321}">
                <p14:modId xmlns:p14="http://schemas.microsoft.com/office/powerpoint/2010/main" val="3764235034"/>
              </p:ext>
            </p:extLst>
          </p:nvPr>
        </p:nvGraphicFramePr>
        <p:xfrm>
          <a:off x="431801" y="1520824"/>
          <a:ext cx="11281832" cy="4608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31300528"/>
      </p:ext>
    </p:extLst>
  </p:cSld>
  <p:clrMapOvr>
    <a:masterClrMapping/>
  </p:clrMapOvr>
  <mc:AlternateContent xmlns:mc="http://schemas.openxmlformats.org/markup-compatibility/2006" xmlns:p14="http://schemas.microsoft.com/office/powerpoint/2010/main">
    <mc:Choice Requires="p14">
      <p:transition spd="slow" p14:dur="2000" advTm="37540"/>
    </mc:Choice>
    <mc:Fallback xmlns="">
      <p:transition spd="slow" advTm="3754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8A702-5D20-4CED-A262-8D3B81D385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782" y="2745099"/>
            <a:ext cx="3689219" cy="3255651"/>
          </a:xfrm>
          <a:prstGeom prst="rect">
            <a:avLst/>
          </a:prstGeom>
        </p:spPr>
      </p:pic>
      <p:sp>
        <p:nvSpPr>
          <p:cNvPr id="2" name="Title 1">
            <a:extLst>
              <a:ext uri="{FF2B5EF4-FFF2-40B4-BE49-F238E27FC236}">
                <a16:creationId xmlns:a16="http://schemas.microsoft.com/office/drawing/2014/main" id="{8BEF0759-0780-4295-9A85-89B98C62D20A}"/>
              </a:ext>
            </a:extLst>
          </p:cNvPr>
          <p:cNvSpPr>
            <a:spLocks noGrp="1"/>
          </p:cNvSpPr>
          <p:nvPr>
            <p:ph type="title"/>
          </p:nvPr>
        </p:nvSpPr>
        <p:spPr/>
        <p:txBody>
          <a:bodyPr/>
          <a:lstStyle/>
          <a:p>
            <a:r>
              <a:rPr lang="en-US" dirty="0"/>
              <a:t>The cochlear implant</a:t>
            </a:r>
            <a:endParaRPr lang="en-AU" dirty="0"/>
          </a:p>
        </p:txBody>
      </p:sp>
      <p:sp>
        <p:nvSpPr>
          <p:cNvPr id="3" name="Content Placeholder 2">
            <a:extLst>
              <a:ext uri="{FF2B5EF4-FFF2-40B4-BE49-F238E27FC236}">
                <a16:creationId xmlns:a16="http://schemas.microsoft.com/office/drawing/2014/main" id="{0CD21A9C-EA5A-42B0-9BEA-B1D6B566BEB1}"/>
              </a:ext>
            </a:extLst>
          </p:cNvPr>
          <p:cNvSpPr>
            <a:spLocks noGrp="1"/>
          </p:cNvSpPr>
          <p:nvPr>
            <p:ph idx="1"/>
          </p:nvPr>
        </p:nvSpPr>
        <p:spPr>
          <a:xfrm>
            <a:off x="431801" y="769442"/>
            <a:ext cx="11281832" cy="5373964"/>
          </a:xfrm>
        </p:spPr>
        <p:txBody>
          <a:bodyPr/>
          <a:lstStyle/>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endParaRPr kumimoji="0" lang="en-AU" sz="24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AU" sz="3200" b="0" i="0" u="none" strike="noStrike" kern="1200" cap="none" spc="0" normalizeH="0" baseline="0" noProof="0" dirty="0">
                <a:ln>
                  <a:noFill/>
                </a:ln>
                <a:solidFill>
                  <a:prstClr val="black"/>
                </a:solidFill>
                <a:effectLst/>
                <a:uLnTx/>
                <a:uFillTx/>
                <a:latin typeface="Tw Cen MT" panose="020B0602020104020603"/>
                <a:ea typeface="+mn-ea"/>
                <a:cs typeface="+mn-cs"/>
              </a:rPr>
              <a:t>Cochlear Implants are mainly used for people who have little or no useable hearing.  Their hearing cannot be amplified enough using a hearing aid.</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AU" sz="3200" b="0" i="0" u="none" strike="noStrike" kern="1200" cap="none" spc="0" normalizeH="0" baseline="0" noProof="0" dirty="0">
                <a:ln>
                  <a:noFill/>
                </a:ln>
                <a:solidFill>
                  <a:prstClr val="black"/>
                </a:solidFill>
                <a:effectLst/>
                <a:uLnTx/>
                <a:uFillTx/>
                <a:latin typeface="Tw Cen MT" panose="020B0602020104020603"/>
                <a:ea typeface="+mn-ea"/>
                <a:cs typeface="+mn-cs"/>
              </a:rPr>
              <a:t>They are now being use with children who have single sided deafness.</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AU" sz="3200" b="0" i="0" u="none" strike="noStrike" kern="1200" cap="none" spc="0" normalizeH="0" baseline="0" noProof="0" dirty="0">
                <a:ln>
                  <a:noFill/>
                </a:ln>
                <a:solidFill>
                  <a:prstClr val="black"/>
                </a:solidFill>
                <a:effectLst/>
                <a:uLnTx/>
                <a:uFillTx/>
                <a:latin typeface="Tw Cen MT" panose="020B0602020104020603"/>
                <a:ea typeface="+mn-ea"/>
                <a:cs typeface="+mn-cs"/>
              </a:rPr>
              <a:t>Cochlear Implants are very useful but have their limitations.  </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AU" sz="3200" b="0" i="0" u="none" strike="noStrike" kern="1200" cap="none" spc="0" normalizeH="0" baseline="0" noProof="0" dirty="0">
                <a:ln>
                  <a:noFill/>
                </a:ln>
                <a:solidFill>
                  <a:prstClr val="black"/>
                </a:solidFill>
                <a:effectLst/>
                <a:uLnTx/>
                <a:uFillTx/>
                <a:latin typeface="Tw Cen MT" panose="020B0602020104020603"/>
                <a:ea typeface="+mn-ea"/>
                <a:cs typeface="+mn-cs"/>
              </a:rPr>
              <a:t>The Cochlear Implant doesn’t ‘fix’ the hearing.</a:t>
            </a:r>
          </a:p>
          <a:p>
            <a:endParaRPr lang="en-AU" dirty="0"/>
          </a:p>
        </p:txBody>
      </p:sp>
    </p:spTree>
    <p:custDataLst>
      <p:tags r:id="rId1"/>
    </p:custDataLst>
    <p:extLst>
      <p:ext uri="{BB962C8B-B14F-4D97-AF65-F5344CB8AC3E}">
        <p14:creationId xmlns:p14="http://schemas.microsoft.com/office/powerpoint/2010/main" val="387936953"/>
      </p:ext>
    </p:extLst>
  </p:cSld>
  <p:clrMapOvr>
    <a:masterClrMapping/>
  </p:clrMapOvr>
  <mc:AlternateContent xmlns:mc="http://schemas.openxmlformats.org/markup-compatibility/2006" xmlns:p14="http://schemas.microsoft.com/office/powerpoint/2010/main">
    <mc:Choice Requires="p14">
      <p:transition spd="slow" p14:dur="2000" advTm="29588"/>
    </mc:Choice>
    <mc:Fallback xmlns="">
      <p:transition spd="slow" advTm="295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C9A0-82E6-4FD7-A1F0-CF07FA326C30}"/>
              </a:ext>
            </a:extLst>
          </p:cNvPr>
          <p:cNvSpPr>
            <a:spLocks noGrp="1"/>
          </p:cNvSpPr>
          <p:nvPr>
            <p:ph type="title"/>
          </p:nvPr>
        </p:nvSpPr>
        <p:spPr/>
        <p:txBody>
          <a:bodyPr/>
          <a:lstStyle/>
          <a:p>
            <a:r>
              <a:rPr lang="en-US" dirty="0"/>
              <a:t>Enemies of the cochlear implant</a:t>
            </a:r>
            <a:endParaRPr lang="en-AU" dirty="0"/>
          </a:p>
        </p:txBody>
      </p:sp>
      <p:sp>
        <p:nvSpPr>
          <p:cNvPr id="3" name="Content Placeholder 2">
            <a:extLst>
              <a:ext uri="{FF2B5EF4-FFF2-40B4-BE49-F238E27FC236}">
                <a16:creationId xmlns:a16="http://schemas.microsoft.com/office/drawing/2014/main" id="{CAB6FEA4-891C-4847-B0AE-D8E11484605E}"/>
              </a:ext>
            </a:extLst>
          </p:cNvPr>
          <p:cNvSpPr>
            <a:spLocks noGrp="1"/>
          </p:cNvSpPr>
          <p:nvPr>
            <p:ph idx="1"/>
          </p:nvPr>
        </p:nvSpPr>
        <p:spPr/>
        <p:txBody>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People who mumble</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People who cover their mouths – with beards, hand, facemasks</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Background noise</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Faces in the shadows or darkness</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People who speak from a distance</a:t>
            </a:r>
            <a:endParaRPr kumimoji="0" lang="en-AU"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endParaRPr lang="en-AU" dirty="0"/>
          </a:p>
        </p:txBody>
      </p:sp>
      <p:pic>
        <p:nvPicPr>
          <p:cNvPr id="4" name="Picture 3">
            <a:extLst>
              <a:ext uri="{FF2B5EF4-FFF2-40B4-BE49-F238E27FC236}">
                <a16:creationId xmlns:a16="http://schemas.microsoft.com/office/drawing/2014/main" id="{2B7489B3-2151-4919-946E-1ED7E3A0FA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7050" y="3052151"/>
            <a:ext cx="3883844" cy="3441518"/>
          </a:xfrm>
          <a:prstGeom prst="rect">
            <a:avLst/>
          </a:prstGeom>
        </p:spPr>
      </p:pic>
    </p:spTree>
    <p:custDataLst>
      <p:tags r:id="rId1"/>
    </p:custDataLst>
    <p:extLst>
      <p:ext uri="{BB962C8B-B14F-4D97-AF65-F5344CB8AC3E}">
        <p14:creationId xmlns:p14="http://schemas.microsoft.com/office/powerpoint/2010/main" val="595812224"/>
      </p:ext>
    </p:extLst>
  </p:cSld>
  <p:clrMapOvr>
    <a:masterClrMapping/>
  </p:clrMapOvr>
  <mc:AlternateContent xmlns:mc="http://schemas.openxmlformats.org/markup-compatibility/2006" xmlns:p14="http://schemas.microsoft.com/office/powerpoint/2010/main">
    <mc:Choice Requires="p14">
      <p:transition spd="slow" p14:dur="2000" advTm="24566"/>
    </mc:Choice>
    <mc:Fallback xmlns="">
      <p:transition spd="slow" advTm="2456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ADA0-B401-4B86-8BAE-7711DA32D391}"/>
              </a:ext>
            </a:extLst>
          </p:cNvPr>
          <p:cNvSpPr>
            <a:spLocks noGrp="1"/>
          </p:cNvSpPr>
          <p:nvPr>
            <p:ph type="title"/>
          </p:nvPr>
        </p:nvSpPr>
        <p:spPr>
          <a:xfrm>
            <a:off x="431801" y="372131"/>
            <a:ext cx="11280200" cy="788333"/>
          </a:xfrm>
        </p:spPr>
        <p:txBody>
          <a:bodyPr anchor="t">
            <a:normAutofit/>
          </a:bodyPr>
          <a:lstStyle/>
          <a:p>
            <a:r>
              <a:rPr lang="en-US" dirty="0"/>
              <a:t>Listening fatigue</a:t>
            </a:r>
            <a:endParaRPr lang="en-AU" dirty="0"/>
          </a:p>
        </p:txBody>
      </p:sp>
      <p:graphicFrame>
        <p:nvGraphicFramePr>
          <p:cNvPr id="5" name="Content Placeholder 2">
            <a:extLst>
              <a:ext uri="{FF2B5EF4-FFF2-40B4-BE49-F238E27FC236}">
                <a16:creationId xmlns:a16="http://schemas.microsoft.com/office/drawing/2014/main" id="{8601A14A-9861-4275-96C1-08B69E7B62E0}"/>
              </a:ext>
            </a:extLst>
          </p:cNvPr>
          <p:cNvGraphicFramePr>
            <a:graphicFrameLocks noGrp="1"/>
          </p:cNvGraphicFramePr>
          <p:nvPr>
            <p:ph idx="1"/>
            <p:extLst>
              <p:ext uri="{D42A27DB-BD31-4B8C-83A1-F6EECF244321}">
                <p14:modId xmlns:p14="http://schemas.microsoft.com/office/powerpoint/2010/main" val="3704565392"/>
              </p:ext>
            </p:extLst>
          </p:nvPr>
        </p:nvGraphicFramePr>
        <p:xfrm>
          <a:off x="431801" y="1520824"/>
          <a:ext cx="11281832" cy="4608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33759658"/>
      </p:ext>
    </p:extLst>
  </p:cSld>
  <p:clrMapOvr>
    <a:masterClrMapping/>
  </p:clrMapOvr>
  <mc:AlternateContent xmlns:mc="http://schemas.openxmlformats.org/markup-compatibility/2006" xmlns:p14="http://schemas.microsoft.com/office/powerpoint/2010/main">
    <mc:Choice Requires="p14">
      <p:transition spd="slow" p14:dur="2000" advTm="35851"/>
    </mc:Choice>
    <mc:Fallback xmlns="">
      <p:transition spd="slow" advTm="358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14B3-0F0F-4088-8425-E5C9B7995E25}"/>
              </a:ext>
            </a:extLst>
          </p:cNvPr>
          <p:cNvSpPr>
            <a:spLocks noGrp="1"/>
          </p:cNvSpPr>
          <p:nvPr>
            <p:ph type="title"/>
          </p:nvPr>
        </p:nvSpPr>
        <p:spPr/>
        <p:txBody>
          <a:bodyPr/>
          <a:lstStyle/>
          <a:p>
            <a:r>
              <a:rPr lang="en-US" dirty="0"/>
              <a:t>Vocabulary</a:t>
            </a:r>
            <a:endParaRPr lang="en-AU" dirty="0"/>
          </a:p>
        </p:txBody>
      </p:sp>
      <p:sp>
        <p:nvSpPr>
          <p:cNvPr id="3" name="Content Placeholder 2">
            <a:extLst>
              <a:ext uri="{FF2B5EF4-FFF2-40B4-BE49-F238E27FC236}">
                <a16:creationId xmlns:a16="http://schemas.microsoft.com/office/drawing/2014/main" id="{16E938C4-06DD-4ABD-BDA8-63EFD3A47408}"/>
              </a:ext>
            </a:extLst>
          </p:cNvPr>
          <p:cNvSpPr>
            <a:spLocks noGrp="1"/>
          </p:cNvSpPr>
          <p:nvPr>
            <p:ph idx="1"/>
          </p:nvPr>
        </p:nvSpPr>
        <p:spPr>
          <a:xfrm>
            <a:off x="431801" y="954157"/>
            <a:ext cx="11281832" cy="5175181"/>
          </a:xfrm>
        </p:spPr>
        <p:txBody>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Switch on – usually takes place about 2 weeks after the operation.</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Processor – the part worn behind the ear or on the magnet site (</a:t>
            </a:r>
            <a:r>
              <a:rPr kumimoji="0" lang="en-AU" sz="2400" b="0" i="0" u="none" strike="noStrike" kern="1200" cap="none" spc="0" normalizeH="0" baseline="0" noProof="0" dirty="0" err="1">
                <a:ln>
                  <a:noFill/>
                </a:ln>
                <a:solidFill>
                  <a:prstClr val="black"/>
                </a:solidFill>
                <a:effectLst/>
                <a:uLnTx/>
                <a:uFillTx/>
                <a:latin typeface="Tw Cen MT" panose="020B0602020104020603"/>
                <a:ea typeface="+mn-ea"/>
                <a:cs typeface="+mn-cs"/>
              </a:rPr>
              <a:t>Kanso</a:t>
            </a: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Coil – the part worn on the magnet site.</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Mapping – programming of the implant.</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Accessories – other devices that can be used with the implant.</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CIC – </a:t>
            </a:r>
            <a:r>
              <a:rPr kumimoji="0" lang="en-AU" sz="2400" b="0" i="0" u="none" strike="noStrike" kern="1200" cap="none" spc="0" normalizeH="0" baseline="0" noProof="0" dirty="0" err="1">
                <a:ln>
                  <a:noFill/>
                </a:ln>
                <a:solidFill>
                  <a:prstClr val="black"/>
                </a:solidFill>
                <a:effectLst/>
                <a:uLnTx/>
                <a:uFillTx/>
                <a:latin typeface="Tw Cen MT" panose="020B0602020104020603"/>
                <a:ea typeface="+mn-ea"/>
                <a:cs typeface="+mn-cs"/>
              </a:rPr>
              <a:t>Cochear</a:t>
            </a: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 Implant Clinic.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CCC – Cochlear Care Centre.</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Unilateral – one ear.</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w Cen MT" panose="020B0602020104020603"/>
                <a:ea typeface="+mn-ea"/>
                <a:cs typeface="+mn-cs"/>
              </a:rPr>
              <a:t>Bilateral – two ears.</a:t>
            </a:r>
          </a:p>
          <a:p>
            <a:endParaRPr lang="en-AU" dirty="0"/>
          </a:p>
        </p:txBody>
      </p:sp>
    </p:spTree>
    <p:custDataLst>
      <p:tags r:id="rId1"/>
    </p:custDataLst>
    <p:extLst>
      <p:ext uri="{BB962C8B-B14F-4D97-AF65-F5344CB8AC3E}">
        <p14:creationId xmlns:p14="http://schemas.microsoft.com/office/powerpoint/2010/main" val="160333257"/>
      </p:ext>
    </p:extLst>
  </p:cSld>
  <p:clrMapOvr>
    <a:masterClrMapping/>
  </p:clrMapOvr>
  <mc:AlternateContent xmlns:mc="http://schemas.openxmlformats.org/markup-compatibility/2006" xmlns:p14="http://schemas.microsoft.com/office/powerpoint/2010/main">
    <mc:Choice Requires="p14">
      <p:transition spd="slow" p14:dur="2000" advTm="60546"/>
    </mc:Choice>
    <mc:Fallback xmlns="">
      <p:transition spd="slow" advTm="6054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ducation State – Schools">
      <a:dk1>
        <a:srgbClr val="000000"/>
      </a:dk1>
      <a:lt1>
        <a:srgbClr val="FFFFFF"/>
      </a:lt1>
      <a:dk2>
        <a:srgbClr val="000000"/>
      </a:dk2>
      <a:lt2>
        <a:srgbClr val="E7E6E6"/>
      </a:lt2>
      <a:accent1>
        <a:srgbClr val="E57100"/>
      </a:accent1>
      <a:accent2>
        <a:srgbClr val="F6BE00"/>
      </a:accent2>
      <a:accent3>
        <a:srgbClr val="D50032"/>
      </a:accent3>
      <a:accent4>
        <a:srgbClr val="0090DA"/>
      </a:accent4>
      <a:accent5>
        <a:srgbClr val="004C97"/>
      </a:accent5>
      <a:accent6>
        <a:srgbClr val="53565A"/>
      </a:accent6>
      <a:hlink>
        <a:srgbClr val="0090DA"/>
      </a:hlink>
      <a:folHlink>
        <a:srgbClr val="004C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dei-resource" ma:contentTypeID="0x0101006DB37475F10160409E709852D75BAF0B0063202D0202BA85489A56E79D17CEAD6C" ma:contentTypeVersion="6" ma:contentTypeDescription="" ma:contentTypeScope="" ma:versionID="ec9f48951158c1b6bcc45b204a778b98">
  <xsd:schema xmlns:xsd="http://www.w3.org/2001/XMLSchema" xmlns:xs="http://www.w3.org/2001/XMLSchema" xmlns:p="http://schemas.microsoft.com/office/2006/metadata/properties" xmlns:ns2="05b860b4-ced1-4d35-9213-1066d1a73d44" xmlns:ns4="http://schemas.microsoft.com/sharepoint/v4" targetNamespace="http://schemas.microsoft.com/office/2006/metadata/properties" ma:root="true" ma:fieldsID="34c8ffaab44322856e2938eedfe6b588" ns2:_="" ns4:_="">
    <xsd:import namespace="05b860b4-ced1-4d35-9213-1066d1a73d44"/>
    <xsd:import namespace="http://schemas.microsoft.com/sharepoint/v4"/>
    <xsd:element name="properties">
      <xsd:complexType>
        <xsd:sequence>
          <xsd:element name="documentManagement">
            <xsd:complexType>
              <xsd:all>
                <xsd:element ref="ns2:ResourceType"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b860b4-ced1-4d35-9213-1066d1a73d44" elementFormDefault="qualified">
    <xsd:import namespace="http://schemas.microsoft.com/office/2006/documentManagement/types"/>
    <xsd:import namespace="http://schemas.microsoft.com/office/infopath/2007/PartnerControls"/>
    <xsd:element name="ResourceType" ma:index="8" nillable="true" ma:displayName="VDEI Resource Type" ma:default="Fact Sheet" ma:format="Dropdown" ma:internalName="ResourceType" ma:readOnly="false">
      <xsd:simpleType>
        <xsd:restriction base="dms:Choice">
          <xsd:enumeration value="Fact Sheet"/>
          <xsd:enumeration value="Parents"/>
          <xsd:enumeration value="Transition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ResourceType xmlns="05b860b4-ced1-4d35-9213-1066d1a73d44">Fact Sheet</Resource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22D0CD-A922-44B8-89F1-4C3B822604BB}"/>
</file>

<file path=customXml/itemProps2.xml><?xml version="1.0" encoding="utf-8"?>
<ds:datastoreItem xmlns:ds="http://schemas.openxmlformats.org/officeDocument/2006/customXml" ds:itemID="{F6B04D0A-AE9A-4758-8814-FE089595D9E7}">
  <ds:schemaRefs>
    <ds:schemaRef ds:uri="http://purl.org/dc/elements/1.1/"/>
    <ds:schemaRef ds:uri="http://purl.org/dc/dcmitype/"/>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165E95A1-4E29-42EF-BC1F-DB9D8BE360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 State mm</Template>
  <TotalTime>3465</TotalTime>
  <Words>2184</Words>
  <Application>Microsoft Office PowerPoint</Application>
  <PresentationFormat>Widescreen</PresentationFormat>
  <Paragraphs>152</Paragraphs>
  <Slides>26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.AppleSystemUIFont</vt:lpstr>
      <vt:lpstr>Arial</vt:lpstr>
      <vt:lpstr>Calibri</vt:lpstr>
      <vt:lpstr>Courier New</vt:lpstr>
      <vt:lpstr>Tw Cen MT</vt:lpstr>
      <vt:lpstr>Office Theme</vt:lpstr>
      <vt:lpstr>The Cochlear Implant Jackie Mitchell Visiting Teacher of the Deaf</vt:lpstr>
      <vt:lpstr>Today’s presentation will include: </vt:lpstr>
      <vt:lpstr>Sensorineural hearing loss</vt:lpstr>
      <vt:lpstr>What is the difference between  hearing aids and cochlear implants?</vt:lpstr>
      <vt:lpstr>What does it sound like?</vt:lpstr>
      <vt:lpstr>The cochlear implant</vt:lpstr>
      <vt:lpstr>Enemies of the cochlear implant</vt:lpstr>
      <vt:lpstr>Listening fatigue</vt:lpstr>
      <vt:lpstr>Vocabulary</vt:lpstr>
      <vt:lpstr>What does it cost?</vt:lpstr>
      <vt:lpstr>Nucleus 7</vt:lpstr>
      <vt:lpstr>Kanso 2</vt:lpstr>
      <vt:lpstr>The cochlear implant in the classroom</vt:lpstr>
      <vt:lpstr>Troubleshooting</vt:lpstr>
      <vt:lpstr>OH NO!</vt:lpstr>
      <vt:lpstr>Batteries</vt:lpstr>
      <vt:lpstr>Swimming</vt:lpstr>
      <vt:lpstr>Using a new implant</vt:lpstr>
      <vt:lpstr>PowerPoint Presentation</vt:lpstr>
      <vt:lpstr>Word level listening </vt:lpstr>
      <vt:lpstr>Sentence level listening</vt:lpstr>
      <vt:lpstr>Discourse level listening</vt:lpstr>
      <vt:lpstr>PowerPoint Presentation</vt:lpstr>
      <vt:lpstr>The Issues</vt:lpstr>
      <vt:lpstr>Social and Emotional Issues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Anthony Melhem</cp:lastModifiedBy>
  <cp:revision>175</cp:revision>
  <dcterms:created xsi:type="dcterms:W3CDTF">2017-08-18T01:53:25Z</dcterms:created>
  <dcterms:modified xsi:type="dcterms:W3CDTF">2022-03-31T02:22:56Z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0x0101006DB37475F10160409E709852D75BAF0B0063202D0202BA85489A56E79D17CEAD6C</vt:lpwstr>
  </property>
  <property fmtid="{D5CDD505-2E9C-101B-9397-08002B2CF9AE}" pid="3" name="ArticulateGUID">
    <vt:lpwstr>F4F60C5B-568D-4F4F-B3F8-A254D12ECCF9</vt:lpwstr>
  </property>
  <property fmtid="{D5CDD505-2E9C-101B-9397-08002B2CF9AE}" pid="4" name="ArticulatePath">
    <vt:lpwstr>Take 3 VT conference</vt:lpwstr>
  </property>
</Properties>
</file>